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nknown Use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commentAuthors" Target="commentAuthors.xml" /><Relationship Id="rId5" Type="http://schemas.openxmlformats.org/officeDocument/2006/relationships/slide" Target="slides/slide4.xml" /><Relationship Id="rId15" Type="http://schemas.openxmlformats.org/officeDocument/2006/relationships/tableStyles" Target="tableStyle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heme" Target="theme/theme1.xml" /></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4-22T21:53:15.147" idx="1">
    <p:pos x="10" y="10"/>
    <p:text/>
    <p:extLst>
      <p:ext uri="{C676402C-5697-4E1C-873F-D02D1690AC5C}">
        <p15:threadingInfo xmlns:p15="http://schemas.microsoft.com/office/powerpoint/2012/main" timeZoneBias="-27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60A8F-B683-5D45-BC64-1527705461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a-IR"/>
          </a:p>
        </p:txBody>
      </p:sp>
      <p:sp>
        <p:nvSpPr>
          <p:cNvPr id="3" name="Subtitle 2">
            <a:extLst>
              <a:ext uri="{FF2B5EF4-FFF2-40B4-BE49-F238E27FC236}">
                <a16:creationId xmlns:a16="http://schemas.microsoft.com/office/drawing/2014/main" id="{4066CDDF-D94B-4C47-AD0B-7884F918E6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a-IR"/>
          </a:p>
        </p:txBody>
      </p:sp>
      <p:sp>
        <p:nvSpPr>
          <p:cNvPr id="4" name="Date Placeholder 3">
            <a:extLst>
              <a:ext uri="{FF2B5EF4-FFF2-40B4-BE49-F238E27FC236}">
                <a16:creationId xmlns:a16="http://schemas.microsoft.com/office/drawing/2014/main" id="{68EE6539-D875-A749-9CC3-E2FA622E7587}"/>
              </a:ext>
            </a:extLst>
          </p:cNvPr>
          <p:cNvSpPr>
            <a:spLocks noGrp="1"/>
          </p:cNvSpPr>
          <p:nvPr>
            <p:ph type="dt" sz="half" idx="10"/>
          </p:nvPr>
        </p:nvSpPr>
        <p:spPr/>
        <p:txBody>
          <a:bodyPr/>
          <a:lstStyle/>
          <a:p>
            <a:fld id="{A1DB3C70-2D31-3E44-8EAD-FF232E53AA50}" type="datetimeFigureOut">
              <a:rPr lang="fa-IR"/>
              <a:t>22/08/1441</a:t>
            </a:fld>
            <a:endParaRPr lang="fa-IR"/>
          </a:p>
        </p:txBody>
      </p:sp>
      <p:sp>
        <p:nvSpPr>
          <p:cNvPr id="5" name="Footer Placeholder 4">
            <a:extLst>
              <a:ext uri="{FF2B5EF4-FFF2-40B4-BE49-F238E27FC236}">
                <a16:creationId xmlns:a16="http://schemas.microsoft.com/office/drawing/2014/main" id="{EBE9F5F1-0CE8-E54C-BDA2-7B115FC6A64F}"/>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3FB1D874-8BBA-C841-A1DB-83B33F21F289}"/>
              </a:ext>
            </a:extLst>
          </p:cNvPr>
          <p:cNvSpPr>
            <a:spLocks noGrp="1"/>
          </p:cNvSpPr>
          <p:nvPr>
            <p:ph type="sldNum" sz="quarter" idx="12"/>
          </p:nvPr>
        </p:nvSpPr>
        <p:spPr/>
        <p:txBody>
          <a:bodyPr/>
          <a:lstStyle/>
          <a:p>
            <a:fld id="{4853097E-A8D6-9546-8A2C-F736EBC7FA52}" type="slidenum">
              <a:rPr lang="fa-IR"/>
              <a:t>‹#›</a:t>
            </a:fld>
            <a:endParaRPr lang="fa-IR"/>
          </a:p>
        </p:txBody>
      </p:sp>
    </p:spTree>
    <p:extLst>
      <p:ext uri="{BB962C8B-B14F-4D97-AF65-F5344CB8AC3E}">
        <p14:creationId xmlns:p14="http://schemas.microsoft.com/office/powerpoint/2010/main" val="4098912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A63B9-03CD-1F44-B148-51501B965215}"/>
              </a:ext>
            </a:extLst>
          </p:cNvPr>
          <p:cNvSpPr>
            <a:spLocks noGrp="1"/>
          </p:cNvSpPr>
          <p:nvPr>
            <p:ph type="title"/>
          </p:nvPr>
        </p:nvSpPr>
        <p:spPr/>
        <p:txBody>
          <a:bodyPr/>
          <a:lstStyle/>
          <a:p>
            <a:r>
              <a:rPr lang="en-US"/>
              <a:t>Click to edit Master title style</a:t>
            </a:r>
            <a:endParaRPr lang="fa-IR"/>
          </a:p>
        </p:txBody>
      </p:sp>
      <p:sp>
        <p:nvSpPr>
          <p:cNvPr id="3" name="Vertical Text Placeholder 2">
            <a:extLst>
              <a:ext uri="{FF2B5EF4-FFF2-40B4-BE49-F238E27FC236}">
                <a16:creationId xmlns:a16="http://schemas.microsoft.com/office/drawing/2014/main" id="{1FC22C61-F72A-6F41-A43C-662BE254328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BC80B0EA-0274-8A41-A58D-44EB30B8EB80}"/>
              </a:ext>
            </a:extLst>
          </p:cNvPr>
          <p:cNvSpPr>
            <a:spLocks noGrp="1"/>
          </p:cNvSpPr>
          <p:nvPr>
            <p:ph type="dt" sz="half" idx="10"/>
          </p:nvPr>
        </p:nvSpPr>
        <p:spPr/>
        <p:txBody>
          <a:bodyPr/>
          <a:lstStyle/>
          <a:p>
            <a:fld id="{A1DB3C70-2D31-3E44-8EAD-FF232E53AA50}" type="datetimeFigureOut">
              <a:rPr lang="fa-IR"/>
              <a:t>22/08/1441</a:t>
            </a:fld>
            <a:endParaRPr lang="fa-IR"/>
          </a:p>
        </p:txBody>
      </p:sp>
      <p:sp>
        <p:nvSpPr>
          <p:cNvPr id="5" name="Footer Placeholder 4">
            <a:extLst>
              <a:ext uri="{FF2B5EF4-FFF2-40B4-BE49-F238E27FC236}">
                <a16:creationId xmlns:a16="http://schemas.microsoft.com/office/drawing/2014/main" id="{E529C76F-4C85-0F47-A36A-37ED6422B26C}"/>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2DCF3B55-33B0-754A-AC7E-DCE40D17F25A}"/>
              </a:ext>
            </a:extLst>
          </p:cNvPr>
          <p:cNvSpPr>
            <a:spLocks noGrp="1"/>
          </p:cNvSpPr>
          <p:nvPr>
            <p:ph type="sldNum" sz="quarter" idx="12"/>
          </p:nvPr>
        </p:nvSpPr>
        <p:spPr/>
        <p:txBody>
          <a:bodyPr/>
          <a:lstStyle/>
          <a:p>
            <a:fld id="{4853097E-A8D6-9546-8A2C-F736EBC7FA52}" type="slidenum">
              <a:rPr lang="fa-IR"/>
              <a:t>‹#›</a:t>
            </a:fld>
            <a:endParaRPr lang="fa-IR"/>
          </a:p>
        </p:txBody>
      </p:sp>
    </p:spTree>
    <p:extLst>
      <p:ext uri="{BB962C8B-B14F-4D97-AF65-F5344CB8AC3E}">
        <p14:creationId xmlns:p14="http://schemas.microsoft.com/office/powerpoint/2010/main" val="416091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508D64-ED99-0443-A014-80ED79EA14A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a-IR"/>
          </a:p>
        </p:txBody>
      </p:sp>
      <p:sp>
        <p:nvSpPr>
          <p:cNvPr id="3" name="Vertical Text Placeholder 2">
            <a:extLst>
              <a:ext uri="{FF2B5EF4-FFF2-40B4-BE49-F238E27FC236}">
                <a16:creationId xmlns:a16="http://schemas.microsoft.com/office/drawing/2014/main" id="{858C25F5-8E4E-3146-8B9C-ED82A55E4F1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BA2F85EF-9770-B049-B751-1EE74FDB7D0D}"/>
              </a:ext>
            </a:extLst>
          </p:cNvPr>
          <p:cNvSpPr>
            <a:spLocks noGrp="1"/>
          </p:cNvSpPr>
          <p:nvPr>
            <p:ph type="dt" sz="half" idx="10"/>
          </p:nvPr>
        </p:nvSpPr>
        <p:spPr/>
        <p:txBody>
          <a:bodyPr/>
          <a:lstStyle/>
          <a:p>
            <a:fld id="{A1DB3C70-2D31-3E44-8EAD-FF232E53AA50}" type="datetimeFigureOut">
              <a:rPr lang="fa-IR"/>
              <a:t>22/08/1441</a:t>
            </a:fld>
            <a:endParaRPr lang="fa-IR"/>
          </a:p>
        </p:txBody>
      </p:sp>
      <p:sp>
        <p:nvSpPr>
          <p:cNvPr id="5" name="Footer Placeholder 4">
            <a:extLst>
              <a:ext uri="{FF2B5EF4-FFF2-40B4-BE49-F238E27FC236}">
                <a16:creationId xmlns:a16="http://schemas.microsoft.com/office/drawing/2014/main" id="{E6DF0950-4AE4-EC42-A754-54021D27A511}"/>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BFB0C124-E1FE-954F-8510-8AB11847B63E}"/>
              </a:ext>
            </a:extLst>
          </p:cNvPr>
          <p:cNvSpPr>
            <a:spLocks noGrp="1"/>
          </p:cNvSpPr>
          <p:nvPr>
            <p:ph type="sldNum" sz="quarter" idx="12"/>
          </p:nvPr>
        </p:nvSpPr>
        <p:spPr/>
        <p:txBody>
          <a:bodyPr/>
          <a:lstStyle/>
          <a:p>
            <a:fld id="{4853097E-A8D6-9546-8A2C-F736EBC7FA52}" type="slidenum">
              <a:rPr lang="fa-IR"/>
              <a:t>‹#›</a:t>
            </a:fld>
            <a:endParaRPr lang="fa-IR"/>
          </a:p>
        </p:txBody>
      </p:sp>
    </p:spTree>
    <p:extLst>
      <p:ext uri="{BB962C8B-B14F-4D97-AF65-F5344CB8AC3E}">
        <p14:creationId xmlns:p14="http://schemas.microsoft.com/office/powerpoint/2010/main" val="3808571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909A1-407C-BB4A-BC76-5530736926A9}"/>
              </a:ext>
            </a:extLst>
          </p:cNvPr>
          <p:cNvSpPr>
            <a:spLocks noGrp="1"/>
          </p:cNvSpPr>
          <p:nvPr>
            <p:ph type="title"/>
          </p:nvPr>
        </p:nvSpPr>
        <p:spPr/>
        <p:txBody>
          <a:bodyPr/>
          <a:lstStyle/>
          <a:p>
            <a:r>
              <a:rPr lang="en-US"/>
              <a:t>Click to edit Master title style</a:t>
            </a:r>
            <a:endParaRPr lang="fa-IR"/>
          </a:p>
        </p:txBody>
      </p:sp>
      <p:sp>
        <p:nvSpPr>
          <p:cNvPr id="3" name="Content Placeholder 2">
            <a:extLst>
              <a:ext uri="{FF2B5EF4-FFF2-40B4-BE49-F238E27FC236}">
                <a16:creationId xmlns:a16="http://schemas.microsoft.com/office/drawing/2014/main" id="{250C817E-3A2E-3E44-A191-165786A8238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7270C39E-867A-A341-9B16-AC08A9A11FCA}"/>
              </a:ext>
            </a:extLst>
          </p:cNvPr>
          <p:cNvSpPr>
            <a:spLocks noGrp="1"/>
          </p:cNvSpPr>
          <p:nvPr>
            <p:ph type="dt" sz="half" idx="10"/>
          </p:nvPr>
        </p:nvSpPr>
        <p:spPr/>
        <p:txBody>
          <a:bodyPr/>
          <a:lstStyle/>
          <a:p>
            <a:fld id="{A1DB3C70-2D31-3E44-8EAD-FF232E53AA50}" type="datetimeFigureOut">
              <a:rPr lang="fa-IR"/>
              <a:t>22/08/1441</a:t>
            </a:fld>
            <a:endParaRPr lang="fa-IR"/>
          </a:p>
        </p:txBody>
      </p:sp>
      <p:sp>
        <p:nvSpPr>
          <p:cNvPr id="5" name="Footer Placeholder 4">
            <a:extLst>
              <a:ext uri="{FF2B5EF4-FFF2-40B4-BE49-F238E27FC236}">
                <a16:creationId xmlns:a16="http://schemas.microsoft.com/office/drawing/2014/main" id="{E6DC2579-218B-A04D-9304-5868E30D1115}"/>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153E9BE5-653D-2E49-9E73-FE0D1E3C438A}"/>
              </a:ext>
            </a:extLst>
          </p:cNvPr>
          <p:cNvSpPr>
            <a:spLocks noGrp="1"/>
          </p:cNvSpPr>
          <p:nvPr>
            <p:ph type="sldNum" sz="quarter" idx="12"/>
          </p:nvPr>
        </p:nvSpPr>
        <p:spPr/>
        <p:txBody>
          <a:bodyPr/>
          <a:lstStyle/>
          <a:p>
            <a:fld id="{4853097E-A8D6-9546-8A2C-F736EBC7FA52}" type="slidenum">
              <a:rPr lang="fa-IR"/>
              <a:t>‹#›</a:t>
            </a:fld>
            <a:endParaRPr lang="fa-IR"/>
          </a:p>
        </p:txBody>
      </p:sp>
    </p:spTree>
    <p:extLst>
      <p:ext uri="{BB962C8B-B14F-4D97-AF65-F5344CB8AC3E}">
        <p14:creationId xmlns:p14="http://schemas.microsoft.com/office/powerpoint/2010/main" val="297660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A0BF6-6C08-3C44-A479-1BA2FB1447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a-IR"/>
          </a:p>
        </p:txBody>
      </p:sp>
      <p:sp>
        <p:nvSpPr>
          <p:cNvPr id="3" name="Text Placeholder 2">
            <a:extLst>
              <a:ext uri="{FF2B5EF4-FFF2-40B4-BE49-F238E27FC236}">
                <a16:creationId xmlns:a16="http://schemas.microsoft.com/office/drawing/2014/main" id="{5032E347-9F48-1D4D-AC71-E80148770D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009F2A3-7773-544B-BF59-5FE5CD183640}"/>
              </a:ext>
            </a:extLst>
          </p:cNvPr>
          <p:cNvSpPr>
            <a:spLocks noGrp="1"/>
          </p:cNvSpPr>
          <p:nvPr>
            <p:ph type="dt" sz="half" idx="10"/>
          </p:nvPr>
        </p:nvSpPr>
        <p:spPr/>
        <p:txBody>
          <a:bodyPr/>
          <a:lstStyle/>
          <a:p>
            <a:fld id="{A1DB3C70-2D31-3E44-8EAD-FF232E53AA50}" type="datetimeFigureOut">
              <a:rPr lang="fa-IR"/>
              <a:t>22/08/1441</a:t>
            </a:fld>
            <a:endParaRPr lang="fa-IR"/>
          </a:p>
        </p:txBody>
      </p:sp>
      <p:sp>
        <p:nvSpPr>
          <p:cNvPr id="5" name="Footer Placeholder 4">
            <a:extLst>
              <a:ext uri="{FF2B5EF4-FFF2-40B4-BE49-F238E27FC236}">
                <a16:creationId xmlns:a16="http://schemas.microsoft.com/office/drawing/2014/main" id="{FA1E7BEF-25C5-9D47-97F9-E276FB5703E0}"/>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23D2F1E2-5E40-7E4E-B0B3-9A8076CB464C}"/>
              </a:ext>
            </a:extLst>
          </p:cNvPr>
          <p:cNvSpPr>
            <a:spLocks noGrp="1"/>
          </p:cNvSpPr>
          <p:nvPr>
            <p:ph type="sldNum" sz="quarter" idx="12"/>
          </p:nvPr>
        </p:nvSpPr>
        <p:spPr/>
        <p:txBody>
          <a:bodyPr/>
          <a:lstStyle/>
          <a:p>
            <a:fld id="{4853097E-A8D6-9546-8A2C-F736EBC7FA52}" type="slidenum">
              <a:rPr lang="fa-IR"/>
              <a:t>‹#›</a:t>
            </a:fld>
            <a:endParaRPr lang="fa-IR"/>
          </a:p>
        </p:txBody>
      </p:sp>
    </p:spTree>
    <p:extLst>
      <p:ext uri="{BB962C8B-B14F-4D97-AF65-F5344CB8AC3E}">
        <p14:creationId xmlns:p14="http://schemas.microsoft.com/office/powerpoint/2010/main" val="4111515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A76B7-185B-A747-A95C-B8719B213EA3}"/>
              </a:ext>
            </a:extLst>
          </p:cNvPr>
          <p:cNvSpPr>
            <a:spLocks noGrp="1"/>
          </p:cNvSpPr>
          <p:nvPr>
            <p:ph type="title"/>
          </p:nvPr>
        </p:nvSpPr>
        <p:spPr/>
        <p:txBody>
          <a:bodyPr/>
          <a:lstStyle/>
          <a:p>
            <a:r>
              <a:rPr lang="en-US"/>
              <a:t>Click to edit Master title style</a:t>
            </a:r>
            <a:endParaRPr lang="fa-IR"/>
          </a:p>
        </p:txBody>
      </p:sp>
      <p:sp>
        <p:nvSpPr>
          <p:cNvPr id="3" name="Content Placeholder 2">
            <a:extLst>
              <a:ext uri="{FF2B5EF4-FFF2-40B4-BE49-F238E27FC236}">
                <a16:creationId xmlns:a16="http://schemas.microsoft.com/office/drawing/2014/main" id="{DF81AC06-3F33-7747-A07B-4D3B9F849A0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Content Placeholder 3">
            <a:extLst>
              <a:ext uri="{FF2B5EF4-FFF2-40B4-BE49-F238E27FC236}">
                <a16:creationId xmlns:a16="http://schemas.microsoft.com/office/drawing/2014/main" id="{47D1170B-1B10-8241-823C-7CBB6A66DDE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Date Placeholder 4">
            <a:extLst>
              <a:ext uri="{FF2B5EF4-FFF2-40B4-BE49-F238E27FC236}">
                <a16:creationId xmlns:a16="http://schemas.microsoft.com/office/drawing/2014/main" id="{0E094017-6573-F44E-B579-B2009D1252E7}"/>
              </a:ext>
            </a:extLst>
          </p:cNvPr>
          <p:cNvSpPr>
            <a:spLocks noGrp="1"/>
          </p:cNvSpPr>
          <p:nvPr>
            <p:ph type="dt" sz="half" idx="10"/>
          </p:nvPr>
        </p:nvSpPr>
        <p:spPr/>
        <p:txBody>
          <a:bodyPr/>
          <a:lstStyle/>
          <a:p>
            <a:fld id="{A1DB3C70-2D31-3E44-8EAD-FF232E53AA50}" type="datetimeFigureOut">
              <a:rPr lang="fa-IR"/>
              <a:t>22/08/1441</a:t>
            </a:fld>
            <a:endParaRPr lang="fa-IR"/>
          </a:p>
        </p:txBody>
      </p:sp>
      <p:sp>
        <p:nvSpPr>
          <p:cNvPr id="6" name="Footer Placeholder 5">
            <a:extLst>
              <a:ext uri="{FF2B5EF4-FFF2-40B4-BE49-F238E27FC236}">
                <a16:creationId xmlns:a16="http://schemas.microsoft.com/office/drawing/2014/main" id="{60DE271E-6038-DF4A-9CAE-CD39DD7AB4F3}"/>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6FD0B0F7-9259-734D-A6A4-2A087B426AA6}"/>
              </a:ext>
            </a:extLst>
          </p:cNvPr>
          <p:cNvSpPr>
            <a:spLocks noGrp="1"/>
          </p:cNvSpPr>
          <p:nvPr>
            <p:ph type="sldNum" sz="quarter" idx="12"/>
          </p:nvPr>
        </p:nvSpPr>
        <p:spPr/>
        <p:txBody>
          <a:bodyPr/>
          <a:lstStyle/>
          <a:p>
            <a:fld id="{4853097E-A8D6-9546-8A2C-F736EBC7FA52}" type="slidenum">
              <a:rPr lang="fa-IR"/>
              <a:t>‹#›</a:t>
            </a:fld>
            <a:endParaRPr lang="fa-IR"/>
          </a:p>
        </p:txBody>
      </p:sp>
    </p:spTree>
    <p:extLst>
      <p:ext uri="{BB962C8B-B14F-4D97-AF65-F5344CB8AC3E}">
        <p14:creationId xmlns:p14="http://schemas.microsoft.com/office/powerpoint/2010/main" val="2882326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1E237-F92D-BA42-B1E3-C0DDEA8A6DEC}"/>
              </a:ext>
            </a:extLst>
          </p:cNvPr>
          <p:cNvSpPr>
            <a:spLocks noGrp="1"/>
          </p:cNvSpPr>
          <p:nvPr>
            <p:ph type="title"/>
          </p:nvPr>
        </p:nvSpPr>
        <p:spPr>
          <a:xfrm>
            <a:off x="839788" y="365125"/>
            <a:ext cx="10515600" cy="1325563"/>
          </a:xfrm>
        </p:spPr>
        <p:txBody>
          <a:bodyPr/>
          <a:lstStyle/>
          <a:p>
            <a:r>
              <a:rPr lang="en-US"/>
              <a:t>Click to edit Master title style</a:t>
            </a:r>
            <a:endParaRPr lang="fa-IR"/>
          </a:p>
        </p:txBody>
      </p:sp>
      <p:sp>
        <p:nvSpPr>
          <p:cNvPr id="3" name="Text Placeholder 2">
            <a:extLst>
              <a:ext uri="{FF2B5EF4-FFF2-40B4-BE49-F238E27FC236}">
                <a16:creationId xmlns:a16="http://schemas.microsoft.com/office/drawing/2014/main" id="{0F9E0E91-B552-D947-888E-F185B09686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447BA11-C513-914C-8DE7-FF351313ECE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Text Placeholder 4">
            <a:extLst>
              <a:ext uri="{FF2B5EF4-FFF2-40B4-BE49-F238E27FC236}">
                <a16:creationId xmlns:a16="http://schemas.microsoft.com/office/drawing/2014/main" id="{F8FDE6CD-94B0-A046-A6E4-62F9370DCC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9E49B46-DB05-FF47-909B-5A2733FD27C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7" name="Date Placeholder 6">
            <a:extLst>
              <a:ext uri="{FF2B5EF4-FFF2-40B4-BE49-F238E27FC236}">
                <a16:creationId xmlns:a16="http://schemas.microsoft.com/office/drawing/2014/main" id="{EF37B8CD-F7CB-CE42-889D-5A556F545F5A}"/>
              </a:ext>
            </a:extLst>
          </p:cNvPr>
          <p:cNvSpPr>
            <a:spLocks noGrp="1"/>
          </p:cNvSpPr>
          <p:nvPr>
            <p:ph type="dt" sz="half" idx="10"/>
          </p:nvPr>
        </p:nvSpPr>
        <p:spPr/>
        <p:txBody>
          <a:bodyPr/>
          <a:lstStyle/>
          <a:p>
            <a:fld id="{A1DB3C70-2D31-3E44-8EAD-FF232E53AA50}" type="datetimeFigureOut">
              <a:rPr lang="fa-IR"/>
              <a:t>22/08/1441</a:t>
            </a:fld>
            <a:endParaRPr lang="fa-IR"/>
          </a:p>
        </p:txBody>
      </p:sp>
      <p:sp>
        <p:nvSpPr>
          <p:cNvPr id="8" name="Footer Placeholder 7">
            <a:extLst>
              <a:ext uri="{FF2B5EF4-FFF2-40B4-BE49-F238E27FC236}">
                <a16:creationId xmlns:a16="http://schemas.microsoft.com/office/drawing/2014/main" id="{3440DFCB-965B-B24F-BED1-67E54480CEDD}"/>
              </a:ext>
            </a:extLst>
          </p:cNvPr>
          <p:cNvSpPr>
            <a:spLocks noGrp="1"/>
          </p:cNvSpPr>
          <p:nvPr>
            <p:ph type="ftr" sz="quarter" idx="11"/>
          </p:nvPr>
        </p:nvSpPr>
        <p:spPr/>
        <p:txBody>
          <a:bodyPr/>
          <a:lstStyle/>
          <a:p>
            <a:endParaRPr lang="fa-IR"/>
          </a:p>
        </p:txBody>
      </p:sp>
      <p:sp>
        <p:nvSpPr>
          <p:cNvPr id="9" name="Slide Number Placeholder 8">
            <a:extLst>
              <a:ext uri="{FF2B5EF4-FFF2-40B4-BE49-F238E27FC236}">
                <a16:creationId xmlns:a16="http://schemas.microsoft.com/office/drawing/2014/main" id="{1B7B40D6-7009-B142-B327-A4D2806FF316}"/>
              </a:ext>
            </a:extLst>
          </p:cNvPr>
          <p:cNvSpPr>
            <a:spLocks noGrp="1"/>
          </p:cNvSpPr>
          <p:nvPr>
            <p:ph type="sldNum" sz="quarter" idx="12"/>
          </p:nvPr>
        </p:nvSpPr>
        <p:spPr/>
        <p:txBody>
          <a:bodyPr/>
          <a:lstStyle/>
          <a:p>
            <a:fld id="{4853097E-A8D6-9546-8A2C-F736EBC7FA52}" type="slidenum">
              <a:rPr lang="fa-IR"/>
              <a:t>‹#›</a:t>
            </a:fld>
            <a:endParaRPr lang="fa-IR"/>
          </a:p>
        </p:txBody>
      </p:sp>
    </p:spTree>
    <p:extLst>
      <p:ext uri="{BB962C8B-B14F-4D97-AF65-F5344CB8AC3E}">
        <p14:creationId xmlns:p14="http://schemas.microsoft.com/office/powerpoint/2010/main" val="3713444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3E4A3-8751-434C-A8CF-897F9A5DB5C4}"/>
              </a:ext>
            </a:extLst>
          </p:cNvPr>
          <p:cNvSpPr>
            <a:spLocks noGrp="1"/>
          </p:cNvSpPr>
          <p:nvPr>
            <p:ph type="title"/>
          </p:nvPr>
        </p:nvSpPr>
        <p:spPr/>
        <p:txBody>
          <a:bodyPr/>
          <a:lstStyle/>
          <a:p>
            <a:r>
              <a:rPr lang="en-US"/>
              <a:t>Click to edit Master title style</a:t>
            </a:r>
            <a:endParaRPr lang="fa-IR"/>
          </a:p>
        </p:txBody>
      </p:sp>
      <p:sp>
        <p:nvSpPr>
          <p:cNvPr id="3" name="Date Placeholder 2">
            <a:extLst>
              <a:ext uri="{FF2B5EF4-FFF2-40B4-BE49-F238E27FC236}">
                <a16:creationId xmlns:a16="http://schemas.microsoft.com/office/drawing/2014/main" id="{A3FFEA74-33A6-C140-8936-0EFDC7FB304A}"/>
              </a:ext>
            </a:extLst>
          </p:cNvPr>
          <p:cNvSpPr>
            <a:spLocks noGrp="1"/>
          </p:cNvSpPr>
          <p:nvPr>
            <p:ph type="dt" sz="half" idx="10"/>
          </p:nvPr>
        </p:nvSpPr>
        <p:spPr/>
        <p:txBody>
          <a:bodyPr/>
          <a:lstStyle/>
          <a:p>
            <a:fld id="{A1DB3C70-2D31-3E44-8EAD-FF232E53AA50}" type="datetimeFigureOut">
              <a:rPr lang="fa-IR"/>
              <a:t>22/08/1441</a:t>
            </a:fld>
            <a:endParaRPr lang="fa-IR"/>
          </a:p>
        </p:txBody>
      </p:sp>
      <p:sp>
        <p:nvSpPr>
          <p:cNvPr id="4" name="Footer Placeholder 3">
            <a:extLst>
              <a:ext uri="{FF2B5EF4-FFF2-40B4-BE49-F238E27FC236}">
                <a16:creationId xmlns:a16="http://schemas.microsoft.com/office/drawing/2014/main" id="{A04D44F7-CE28-264F-B647-F5B74B45FF5B}"/>
              </a:ext>
            </a:extLst>
          </p:cNvPr>
          <p:cNvSpPr>
            <a:spLocks noGrp="1"/>
          </p:cNvSpPr>
          <p:nvPr>
            <p:ph type="ftr" sz="quarter" idx="11"/>
          </p:nvPr>
        </p:nvSpPr>
        <p:spPr/>
        <p:txBody>
          <a:bodyPr/>
          <a:lstStyle/>
          <a:p>
            <a:endParaRPr lang="fa-IR"/>
          </a:p>
        </p:txBody>
      </p:sp>
      <p:sp>
        <p:nvSpPr>
          <p:cNvPr id="5" name="Slide Number Placeholder 4">
            <a:extLst>
              <a:ext uri="{FF2B5EF4-FFF2-40B4-BE49-F238E27FC236}">
                <a16:creationId xmlns:a16="http://schemas.microsoft.com/office/drawing/2014/main" id="{1F565273-CA8F-DC45-985F-86C98671A5DA}"/>
              </a:ext>
            </a:extLst>
          </p:cNvPr>
          <p:cNvSpPr>
            <a:spLocks noGrp="1"/>
          </p:cNvSpPr>
          <p:nvPr>
            <p:ph type="sldNum" sz="quarter" idx="12"/>
          </p:nvPr>
        </p:nvSpPr>
        <p:spPr/>
        <p:txBody>
          <a:bodyPr/>
          <a:lstStyle/>
          <a:p>
            <a:fld id="{4853097E-A8D6-9546-8A2C-F736EBC7FA52}" type="slidenum">
              <a:rPr lang="fa-IR"/>
              <a:t>‹#›</a:t>
            </a:fld>
            <a:endParaRPr lang="fa-IR"/>
          </a:p>
        </p:txBody>
      </p:sp>
    </p:spTree>
    <p:extLst>
      <p:ext uri="{BB962C8B-B14F-4D97-AF65-F5344CB8AC3E}">
        <p14:creationId xmlns:p14="http://schemas.microsoft.com/office/powerpoint/2010/main" val="283860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ED95F2-6416-254E-B434-F53569038FB7}"/>
              </a:ext>
            </a:extLst>
          </p:cNvPr>
          <p:cNvSpPr>
            <a:spLocks noGrp="1"/>
          </p:cNvSpPr>
          <p:nvPr>
            <p:ph type="dt" sz="half" idx="10"/>
          </p:nvPr>
        </p:nvSpPr>
        <p:spPr/>
        <p:txBody>
          <a:bodyPr/>
          <a:lstStyle/>
          <a:p>
            <a:fld id="{A1DB3C70-2D31-3E44-8EAD-FF232E53AA50}" type="datetimeFigureOut">
              <a:rPr lang="fa-IR"/>
              <a:t>22/08/1441</a:t>
            </a:fld>
            <a:endParaRPr lang="fa-IR"/>
          </a:p>
        </p:txBody>
      </p:sp>
      <p:sp>
        <p:nvSpPr>
          <p:cNvPr id="3" name="Footer Placeholder 2">
            <a:extLst>
              <a:ext uri="{FF2B5EF4-FFF2-40B4-BE49-F238E27FC236}">
                <a16:creationId xmlns:a16="http://schemas.microsoft.com/office/drawing/2014/main" id="{2DC62BA8-9034-D346-AB81-A20708AE8F1F}"/>
              </a:ext>
            </a:extLst>
          </p:cNvPr>
          <p:cNvSpPr>
            <a:spLocks noGrp="1"/>
          </p:cNvSpPr>
          <p:nvPr>
            <p:ph type="ftr" sz="quarter" idx="11"/>
          </p:nvPr>
        </p:nvSpPr>
        <p:spPr/>
        <p:txBody>
          <a:bodyPr/>
          <a:lstStyle/>
          <a:p>
            <a:endParaRPr lang="fa-IR"/>
          </a:p>
        </p:txBody>
      </p:sp>
      <p:sp>
        <p:nvSpPr>
          <p:cNvPr id="4" name="Slide Number Placeholder 3">
            <a:extLst>
              <a:ext uri="{FF2B5EF4-FFF2-40B4-BE49-F238E27FC236}">
                <a16:creationId xmlns:a16="http://schemas.microsoft.com/office/drawing/2014/main" id="{CD7BF73E-56C4-404E-AC04-9524ACA605DA}"/>
              </a:ext>
            </a:extLst>
          </p:cNvPr>
          <p:cNvSpPr>
            <a:spLocks noGrp="1"/>
          </p:cNvSpPr>
          <p:nvPr>
            <p:ph type="sldNum" sz="quarter" idx="12"/>
          </p:nvPr>
        </p:nvSpPr>
        <p:spPr/>
        <p:txBody>
          <a:bodyPr/>
          <a:lstStyle/>
          <a:p>
            <a:fld id="{4853097E-A8D6-9546-8A2C-F736EBC7FA52}" type="slidenum">
              <a:rPr lang="fa-IR"/>
              <a:t>‹#›</a:t>
            </a:fld>
            <a:endParaRPr lang="fa-IR"/>
          </a:p>
        </p:txBody>
      </p:sp>
    </p:spTree>
    <p:extLst>
      <p:ext uri="{BB962C8B-B14F-4D97-AF65-F5344CB8AC3E}">
        <p14:creationId xmlns:p14="http://schemas.microsoft.com/office/powerpoint/2010/main" val="2115920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2EB5F-21E1-6B4B-AA9F-E891CB19AF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Content Placeholder 2">
            <a:extLst>
              <a:ext uri="{FF2B5EF4-FFF2-40B4-BE49-F238E27FC236}">
                <a16:creationId xmlns:a16="http://schemas.microsoft.com/office/drawing/2014/main" id="{30D4567B-423A-1840-B230-E9D05952CB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Text Placeholder 3">
            <a:extLst>
              <a:ext uri="{FF2B5EF4-FFF2-40B4-BE49-F238E27FC236}">
                <a16:creationId xmlns:a16="http://schemas.microsoft.com/office/drawing/2014/main" id="{6D864837-E254-7349-A2B3-3CA7A354EB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CBB7999-749E-3F49-BE65-4297B4F147B0}"/>
              </a:ext>
            </a:extLst>
          </p:cNvPr>
          <p:cNvSpPr>
            <a:spLocks noGrp="1"/>
          </p:cNvSpPr>
          <p:nvPr>
            <p:ph type="dt" sz="half" idx="10"/>
          </p:nvPr>
        </p:nvSpPr>
        <p:spPr/>
        <p:txBody>
          <a:bodyPr/>
          <a:lstStyle/>
          <a:p>
            <a:fld id="{A1DB3C70-2D31-3E44-8EAD-FF232E53AA50}" type="datetimeFigureOut">
              <a:rPr lang="fa-IR"/>
              <a:t>22/08/1441</a:t>
            </a:fld>
            <a:endParaRPr lang="fa-IR"/>
          </a:p>
        </p:txBody>
      </p:sp>
      <p:sp>
        <p:nvSpPr>
          <p:cNvPr id="6" name="Footer Placeholder 5">
            <a:extLst>
              <a:ext uri="{FF2B5EF4-FFF2-40B4-BE49-F238E27FC236}">
                <a16:creationId xmlns:a16="http://schemas.microsoft.com/office/drawing/2014/main" id="{A68AB38E-617C-FE49-B18E-6761E8A43770}"/>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24D9B8DA-BB8D-9843-BD40-0AEAA21EE01D}"/>
              </a:ext>
            </a:extLst>
          </p:cNvPr>
          <p:cNvSpPr>
            <a:spLocks noGrp="1"/>
          </p:cNvSpPr>
          <p:nvPr>
            <p:ph type="sldNum" sz="quarter" idx="12"/>
          </p:nvPr>
        </p:nvSpPr>
        <p:spPr/>
        <p:txBody>
          <a:bodyPr/>
          <a:lstStyle/>
          <a:p>
            <a:fld id="{4853097E-A8D6-9546-8A2C-F736EBC7FA52}" type="slidenum">
              <a:rPr lang="fa-IR"/>
              <a:t>‹#›</a:t>
            </a:fld>
            <a:endParaRPr lang="fa-IR"/>
          </a:p>
        </p:txBody>
      </p:sp>
    </p:spTree>
    <p:extLst>
      <p:ext uri="{BB962C8B-B14F-4D97-AF65-F5344CB8AC3E}">
        <p14:creationId xmlns:p14="http://schemas.microsoft.com/office/powerpoint/2010/main" val="3460967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CE555-C267-284D-A22C-051A3C4821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Picture Placeholder 2">
            <a:extLst>
              <a:ext uri="{FF2B5EF4-FFF2-40B4-BE49-F238E27FC236}">
                <a16:creationId xmlns:a16="http://schemas.microsoft.com/office/drawing/2014/main" id="{CB87EC91-5711-9E4D-BB8A-1087B102EF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a:extLst>
              <a:ext uri="{FF2B5EF4-FFF2-40B4-BE49-F238E27FC236}">
                <a16:creationId xmlns:a16="http://schemas.microsoft.com/office/drawing/2014/main" id="{41DC320B-B2EC-C440-9408-04B79D7F52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DD9419-587E-CF45-BFF4-BE331DB4E21C}"/>
              </a:ext>
            </a:extLst>
          </p:cNvPr>
          <p:cNvSpPr>
            <a:spLocks noGrp="1"/>
          </p:cNvSpPr>
          <p:nvPr>
            <p:ph type="dt" sz="half" idx="10"/>
          </p:nvPr>
        </p:nvSpPr>
        <p:spPr/>
        <p:txBody>
          <a:bodyPr/>
          <a:lstStyle/>
          <a:p>
            <a:fld id="{A1DB3C70-2D31-3E44-8EAD-FF232E53AA50}" type="datetimeFigureOut">
              <a:rPr lang="fa-IR"/>
              <a:t>22/08/1441</a:t>
            </a:fld>
            <a:endParaRPr lang="fa-IR"/>
          </a:p>
        </p:txBody>
      </p:sp>
      <p:sp>
        <p:nvSpPr>
          <p:cNvPr id="6" name="Footer Placeholder 5">
            <a:extLst>
              <a:ext uri="{FF2B5EF4-FFF2-40B4-BE49-F238E27FC236}">
                <a16:creationId xmlns:a16="http://schemas.microsoft.com/office/drawing/2014/main" id="{81C66A23-EFA8-0040-A87B-458D82B8A240}"/>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8D91499E-C60A-7244-A7CB-019C3C04A179}"/>
              </a:ext>
            </a:extLst>
          </p:cNvPr>
          <p:cNvSpPr>
            <a:spLocks noGrp="1"/>
          </p:cNvSpPr>
          <p:nvPr>
            <p:ph type="sldNum" sz="quarter" idx="12"/>
          </p:nvPr>
        </p:nvSpPr>
        <p:spPr/>
        <p:txBody>
          <a:bodyPr/>
          <a:lstStyle/>
          <a:p>
            <a:fld id="{4853097E-A8D6-9546-8A2C-F736EBC7FA52}" type="slidenum">
              <a:rPr lang="fa-IR"/>
              <a:t>‹#›</a:t>
            </a:fld>
            <a:endParaRPr lang="fa-IR"/>
          </a:p>
        </p:txBody>
      </p:sp>
    </p:spTree>
    <p:extLst>
      <p:ext uri="{BB962C8B-B14F-4D97-AF65-F5344CB8AC3E}">
        <p14:creationId xmlns:p14="http://schemas.microsoft.com/office/powerpoint/2010/main" val="813842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7994DC-C5E9-3C45-BB46-8CF53F7E0C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a-IR"/>
          </a:p>
        </p:txBody>
      </p:sp>
      <p:sp>
        <p:nvSpPr>
          <p:cNvPr id="3" name="Text Placeholder 2">
            <a:extLst>
              <a:ext uri="{FF2B5EF4-FFF2-40B4-BE49-F238E27FC236}">
                <a16:creationId xmlns:a16="http://schemas.microsoft.com/office/drawing/2014/main" id="{EEE577AC-057C-A944-974F-58F1FF7DFE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994435F5-163F-6546-A478-34F4830F72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DB3C70-2D31-3E44-8EAD-FF232E53AA50}" type="datetimeFigureOut">
              <a:rPr lang="fa-IR"/>
              <a:t>22/08/1441</a:t>
            </a:fld>
            <a:endParaRPr lang="fa-IR"/>
          </a:p>
        </p:txBody>
      </p:sp>
      <p:sp>
        <p:nvSpPr>
          <p:cNvPr id="5" name="Footer Placeholder 4">
            <a:extLst>
              <a:ext uri="{FF2B5EF4-FFF2-40B4-BE49-F238E27FC236}">
                <a16:creationId xmlns:a16="http://schemas.microsoft.com/office/drawing/2014/main" id="{87828D4F-25AA-174A-8F21-5D91090C05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a:extLst>
              <a:ext uri="{FF2B5EF4-FFF2-40B4-BE49-F238E27FC236}">
                <a16:creationId xmlns:a16="http://schemas.microsoft.com/office/drawing/2014/main" id="{02DEC278-9B0E-3949-9A2E-13CE4DD458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53097E-A8D6-9546-8A2C-F736EBC7FA52}" type="slidenum">
              <a:rPr lang="fa-IR"/>
              <a:t>‹#›</a:t>
            </a:fld>
            <a:endParaRPr lang="fa-IR"/>
          </a:p>
        </p:txBody>
      </p:sp>
    </p:spTree>
    <p:extLst>
      <p:ext uri="{BB962C8B-B14F-4D97-AF65-F5344CB8AC3E}">
        <p14:creationId xmlns:p14="http://schemas.microsoft.com/office/powerpoint/2010/main" val="4028675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 /><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3" Type="http://schemas.openxmlformats.org/officeDocument/2006/relationships/image" Target="../media/image4.jpeg" /><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7A6F6-ABA9-CF48-8B23-09121124C688}"/>
              </a:ext>
            </a:extLst>
          </p:cNvPr>
          <p:cNvSpPr>
            <a:spLocks noGrp="1"/>
          </p:cNvSpPr>
          <p:nvPr>
            <p:ph type="ctrTitle"/>
          </p:nvPr>
        </p:nvSpPr>
        <p:spPr>
          <a:xfrm>
            <a:off x="214312" y="1003830"/>
            <a:ext cx="9144000" cy="2387600"/>
          </a:xfrm>
        </p:spPr>
        <p:txBody>
          <a:bodyPr>
            <a:normAutofit/>
          </a:bodyPr>
          <a:lstStyle/>
          <a:p>
            <a:r>
              <a:rPr lang="en-US" sz="8000"/>
              <a:t>عناصراتصال دهنده ساختمان</a:t>
            </a:r>
            <a:endParaRPr lang="fa-IR" sz="8000"/>
          </a:p>
        </p:txBody>
      </p:sp>
      <p:sp>
        <p:nvSpPr>
          <p:cNvPr id="3" name="Subtitle 2">
            <a:extLst>
              <a:ext uri="{FF2B5EF4-FFF2-40B4-BE49-F238E27FC236}">
                <a16:creationId xmlns:a16="http://schemas.microsoft.com/office/drawing/2014/main" id="{28B2C5A2-E4D7-8F44-BF52-E437497863CA}"/>
              </a:ext>
            </a:extLst>
          </p:cNvPr>
          <p:cNvSpPr>
            <a:spLocks noGrp="1"/>
          </p:cNvSpPr>
          <p:nvPr>
            <p:ph type="subTitle" idx="1"/>
          </p:nvPr>
        </p:nvSpPr>
        <p:spPr>
          <a:xfrm>
            <a:off x="-452438" y="3519251"/>
            <a:ext cx="9144000" cy="1655762"/>
          </a:xfrm>
        </p:spPr>
        <p:txBody>
          <a:bodyPr>
            <a:normAutofit fontScale="70000" lnSpcReduction="20000"/>
          </a:bodyPr>
          <a:lstStyle/>
          <a:p>
            <a:r>
              <a:rPr lang="fa-IR" sz="5400"/>
              <a:t>عناصر وجزییات۲</a:t>
            </a:r>
          </a:p>
          <a:p>
            <a:r>
              <a:rPr lang="fa-IR" sz="5400"/>
              <a:t>استاد :خانم باقری</a:t>
            </a:r>
          </a:p>
          <a:p>
            <a:r>
              <a:rPr lang="fa-IR" sz="5400"/>
              <a:t>دانشجو:ساجده دهقانی</a:t>
            </a:r>
          </a:p>
        </p:txBody>
      </p:sp>
      <p:sp>
        <p:nvSpPr>
          <p:cNvPr id="5" name="TextBox 4">
            <a:extLst>
              <a:ext uri="{FF2B5EF4-FFF2-40B4-BE49-F238E27FC236}">
                <a16:creationId xmlns:a16="http://schemas.microsoft.com/office/drawing/2014/main" id="{A2197BBE-B856-4247-BBBE-FC6DE3421C63}"/>
              </a:ext>
            </a:extLst>
          </p:cNvPr>
          <p:cNvSpPr txBox="1"/>
          <p:nvPr/>
        </p:nvSpPr>
        <p:spPr>
          <a:xfrm flipV="1">
            <a:off x="3197678" y="1030288"/>
            <a:ext cx="7329302" cy="369332"/>
          </a:xfrm>
          <a:prstGeom prst="rect">
            <a:avLst/>
          </a:prstGeom>
          <a:noFill/>
        </p:spPr>
        <p:txBody>
          <a:bodyPr wrap="square">
            <a:spAutoFit/>
          </a:bodyPr>
          <a:lstStyle/>
          <a:p>
            <a:r>
              <a:rPr lang="fa-IR"/>
              <a:t>.</a:t>
            </a:r>
          </a:p>
        </p:txBody>
      </p:sp>
      <p:pic>
        <p:nvPicPr>
          <p:cNvPr id="4" name="تصویر 5">
            <a:extLst>
              <a:ext uri="{FF2B5EF4-FFF2-40B4-BE49-F238E27FC236}">
                <a16:creationId xmlns:a16="http://schemas.microsoft.com/office/drawing/2014/main" id="{36A750A3-F93C-F842-B646-040D07984A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13896" y="601134"/>
            <a:ext cx="2654167" cy="2965786"/>
          </a:xfrm>
          <a:prstGeom prst="rect">
            <a:avLst/>
          </a:prstGeom>
        </p:spPr>
      </p:pic>
      <p:sp>
        <p:nvSpPr>
          <p:cNvPr id="7" name="کادر متن 6">
            <a:extLst>
              <a:ext uri="{FF2B5EF4-FFF2-40B4-BE49-F238E27FC236}">
                <a16:creationId xmlns:a16="http://schemas.microsoft.com/office/drawing/2014/main" id="{8DC6FA35-83EE-244A-BA6A-8D80DF3F219F}"/>
              </a:ext>
            </a:extLst>
          </p:cNvPr>
          <p:cNvSpPr txBox="1"/>
          <p:nvPr/>
        </p:nvSpPr>
        <p:spPr>
          <a:xfrm>
            <a:off x="8691561" y="4119416"/>
            <a:ext cx="2476501" cy="923330"/>
          </a:xfrm>
          <a:prstGeom prst="rect">
            <a:avLst/>
          </a:prstGeom>
          <a:noFill/>
        </p:spPr>
        <p:txBody>
          <a:bodyPr wrap="square" rtlCol="1">
            <a:spAutoFit/>
          </a:bodyPr>
          <a:lstStyle/>
          <a:p>
            <a:pPr algn="r"/>
            <a:r>
              <a:rPr lang="fa-IR"/>
              <a:t>دانشگاه فنی حرفه ای دختران استان کرمان</a:t>
            </a:r>
          </a:p>
          <a:p>
            <a:pPr algn="r"/>
            <a:r>
              <a:rPr lang="fa-IR"/>
              <a:t>دانشکده دختران سیرجان_کوثر</a:t>
            </a:r>
          </a:p>
        </p:txBody>
      </p:sp>
    </p:spTree>
    <p:extLst>
      <p:ext uri="{BB962C8B-B14F-4D97-AF65-F5344CB8AC3E}">
        <p14:creationId xmlns:p14="http://schemas.microsoft.com/office/powerpoint/2010/main" val="2959472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455FCC-BD2A-ED40-8156-0E6A130F23E9}"/>
              </a:ext>
            </a:extLst>
          </p:cNvPr>
          <p:cNvSpPr>
            <a:spLocks noGrp="1"/>
          </p:cNvSpPr>
          <p:nvPr>
            <p:ph idx="1"/>
          </p:nvPr>
        </p:nvSpPr>
        <p:spPr>
          <a:xfrm>
            <a:off x="1248888" y="376698"/>
            <a:ext cx="10515600" cy="1440090"/>
          </a:xfrm>
        </p:spPr>
        <p:txBody>
          <a:bodyPr/>
          <a:lstStyle/>
          <a:p>
            <a:pPr marL="457200" lvl="1" indent="0" algn="r">
              <a:buNone/>
            </a:pPr>
            <a:r>
              <a:rPr lang="fa-IR"/>
              <a:t>مفهوم اتصال دهنده های ساختمانی شامل آیتم های مختلف است که برای اتصال عناصر مختلف و مصالح ساختمانی مورد استفاده قرار می گیرند. بنابراین اتصال دهنده ساختمانی شامل پیچ و مهره, میخ, پیچ خودکار, رولپلاک, و موارد بسیار دیگر هستند. برای راحتی ساختمان سازها اتصال دهنده را به 4 نوع: پیچ های خودکار، قطعات متریک, محصولات رول بولت و رولپلاک است.</a:t>
            </a:r>
          </a:p>
        </p:txBody>
      </p:sp>
      <p:sp>
        <p:nvSpPr>
          <p:cNvPr id="4" name="TextBox 3">
            <a:extLst>
              <a:ext uri="{FF2B5EF4-FFF2-40B4-BE49-F238E27FC236}">
                <a16:creationId xmlns:a16="http://schemas.microsoft.com/office/drawing/2014/main" id="{BE8545F2-2941-9442-852B-C1D35D3938CA}"/>
              </a:ext>
            </a:extLst>
          </p:cNvPr>
          <p:cNvSpPr txBox="1"/>
          <p:nvPr/>
        </p:nvSpPr>
        <p:spPr>
          <a:xfrm>
            <a:off x="5180342" y="2513893"/>
            <a:ext cx="6447579" cy="707886"/>
          </a:xfrm>
          <a:prstGeom prst="rect">
            <a:avLst/>
          </a:prstGeom>
          <a:noFill/>
        </p:spPr>
        <p:txBody>
          <a:bodyPr wrap="square" rtlCol="1">
            <a:spAutoFit/>
          </a:bodyPr>
          <a:lstStyle/>
          <a:p>
            <a:pPr algn="r"/>
            <a:r>
              <a:rPr lang="en-US" sz="4000"/>
              <a:t>اتصال دهنده های رول بولت</a:t>
            </a:r>
            <a:endParaRPr lang="fa-IR" sz="4000"/>
          </a:p>
        </p:txBody>
      </p:sp>
      <p:sp>
        <p:nvSpPr>
          <p:cNvPr id="5" name="TextBox 4">
            <a:extLst>
              <a:ext uri="{FF2B5EF4-FFF2-40B4-BE49-F238E27FC236}">
                <a16:creationId xmlns:a16="http://schemas.microsoft.com/office/drawing/2014/main" id="{D82757A8-C283-A14A-9B4E-69AF310DA334}"/>
              </a:ext>
            </a:extLst>
          </p:cNvPr>
          <p:cNvSpPr txBox="1"/>
          <p:nvPr/>
        </p:nvSpPr>
        <p:spPr>
          <a:xfrm>
            <a:off x="5184074" y="2512126"/>
            <a:ext cx="1828800" cy="1828800"/>
          </a:xfrm>
          <a:prstGeom prst="rect">
            <a:avLst/>
          </a:prstGeom>
          <a:noFill/>
        </p:spPr>
        <p:txBody>
          <a:bodyPr wrap="square" rtlCol="1">
            <a:spAutoFit/>
          </a:bodyPr>
          <a:lstStyle/>
          <a:p>
            <a:pPr algn="r"/>
            <a:endParaRPr lang="fa-IR"/>
          </a:p>
        </p:txBody>
      </p:sp>
      <p:sp>
        <p:nvSpPr>
          <p:cNvPr id="6" name="TextBox 5">
            <a:extLst>
              <a:ext uri="{FF2B5EF4-FFF2-40B4-BE49-F238E27FC236}">
                <a16:creationId xmlns:a16="http://schemas.microsoft.com/office/drawing/2014/main" id="{EBB5DA3E-D728-E54A-850C-D80BA429B783}"/>
              </a:ext>
            </a:extLst>
          </p:cNvPr>
          <p:cNvSpPr txBox="1"/>
          <p:nvPr/>
        </p:nvSpPr>
        <p:spPr>
          <a:xfrm>
            <a:off x="5813961" y="3401358"/>
            <a:ext cx="5813960" cy="2882667"/>
          </a:xfrm>
          <a:prstGeom prst="rect">
            <a:avLst/>
          </a:prstGeom>
          <a:noFill/>
        </p:spPr>
        <p:txBody>
          <a:bodyPr wrap="square" rtlCol="1">
            <a:spAutoFit/>
          </a:bodyPr>
          <a:lstStyle/>
          <a:p>
            <a:pPr algn="r"/>
            <a:r>
              <a:rPr lang="fa-IR"/>
              <a:t>، در طول کار ساخت و ساز اغلب نیاز به این نوع اتصال دهنده ها به نام رول بولت می شود. اتصال دهنده رول بولت یک عنصر میانی بین دوبخش ماده اصلی و قطعه اتصالی است</a:t>
            </a:r>
            <a:r>
              <a:rPr lang="en-US"/>
              <a:t>.</a:t>
            </a:r>
            <a:r>
              <a:rPr lang="fa-IR"/>
              <a:t>گونه ای از اتصال پیچ و مهره ای است که برای اولین بار توسط شرکت هیلتی معرفی شد. رول بولت ها از یک پیچ سر مخروطی ، یک استوانه فلزی چاکدار، یک مهره و یک واشر تشکیل شده اند.  انواع مختلفی از عناصر نگه دارنده وجود دارد که بسته بر عملکرد طراحی و تامین مواد پایه بر اساس، و همچنین با در نظر گرفتن خصوصیات فیزیکی وشیمیایی محیطی که در آن ساختار خواهد بود استفاده می شوند. از این اتصال دهنده ها : رول بولت ، پیچ و مهره رول، حلقه ای (چشمی)، با قلاب، گوه، رول پلاک چکشی، برای بتن، رول پلاک سقفی.</a:t>
            </a:r>
          </a:p>
        </p:txBody>
      </p:sp>
      <p:pic>
        <p:nvPicPr>
          <p:cNvPr id="7" name="Picture 7">
            <a:extLst>
              <a:ext uri="{FF2B5EF4-FFF2-40B4-BE49-F238E27FC236}">
                <a16:creationId xmlns:a16="http://schemas.microsoft.com/office/drawing/2014/main" id="{A14F0252-6F0A-4649-BE51-BD574A15FAB1}"/>
              </a:ext>
            </a:extLst>
          </p:cNvPr>
          <p:cNvPicPr>
            <a:picLocks noChangeAspect="1"/>
          </p:cNvPicPr>
          <p:nvPr/>
        </p:nvPicPr>
        <p:blipFill rotWithShape="1">
          <a:blip r:embed="rId2">
            <a:extLst>
              <a:ext uri="{28A0092B-C50C-407E-A947-70E740481C1C}">
                <a14:useLocalDpi xmlns:a14="http://schemas.microsoft.com/office/drawing/2010/main" val="0"/>
              </a:ext>
            </a:extLst>
          </a:blip>
          <a:srcRect l="1" t="33079" r="-1046" b="35207"/>
          <a:stretch/>
        </p:blipFill>
        <p:spPr>
          <a:xfrm>
            <a:off x="564078" y="2512126"/>
            <a:ext cx="5197767" cy="3534600"/>
          </a:xfrm>
          <a:prstGeom prst="rect">
            <a:avLst/>
          </a:prstGeom>
        </p:spPr>
      </p:pic>
    </p:spTree>
    <p:extLst>
      <p:ext uri="{BB962C8B-B14F-4D97-AF65-F5344CB8AC3E}">
        <p14:creationId xmlns:p14="http://schemas.microsoft.com/office/powerpoint/2010/main" val="4248808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691314DA-978F-D849-A594-0E4CE68D3085}"/>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36848" r="-640" b="32689"/>
          <a:stretch/>
        </p:blipFill>
        <p:spPr>
          <a:xfrm>
            <a:off x="653971" y="365125"/>
            <a:ext cx="5134448" cy="2762971"/>
          </a:xfrm>
          <a:prstGeom prst="rect">
            <a:avLst/>
          </a:prstGeom>
        </p:spPr>
      </p:pic>
      <p:pic>
        <p:nvPicPr>
          <p:cNvPr id="6" name="Picture 6">
            <a:extLst>
              <a:ext uri="{FF2B5EF4-FFF2-40B4-BE49-F238E27FC236}">
                <a16:creationId xmlns:a16="http://schemas.microsoft.com/office/drawing/2014/main" id="{FF5600AB-E69A-1145-B698-5E014E24235D}"/>
              </a:ext>
            </a:extLst>
          </p:cNvPr>
          <p:cNvPicPr>
            <a:picLocks noChangeAspect="1"/>
          </p:cNvPicPr>
          <p:nvPr/>
        </p:nvPicPr>
        <p:blipFill rotWithShape="1">
          <a:blip r:embed="rId3">
            <a:extLst>
              <a:ext uri="{28A0092B-C50C-407E-A947-70E740481C1C}">
                <a14:useLocalDpi xmlns:a14="http://schemas.microsoft.com/office/drawing/2010/main" val="0"/>
              </a:ext>
            </a:extLst>
          </a:blip>
          <a:srcRect t="14808" b="20421"/>
          <a:stretch/>
        </p:blipFill>
        <p:spPr>
          <a:xfrm>
            <a:off x="452745" y="2226623"/>
            <a:ext cx="3233553" cy="3723409"/>
          </a:xfrm>
          <a:prstGeom prst="rect">
            <a:avLst/>
          </a:prstGeom>
        </p:spPr>
      </p:pic>
      <p:sp>
        <p:nvSpPr>
          <p:cNvPr id="8" name="TextBox 7">
            <a:extLst>
              <a:ext uri="{FF2B5EF4-FFF2-40B4-BE49-F238E27FC236}">
                <a16:creationId xmlns:a16="http://schemas.microsoft.com/office/drawing/2014/main" id="{74A2AB15-E72E-D74D-A46F-77B464C9D894}"/>
              </a:ext>
            </a:extLst>
          </p:cNvPr>
          <p:cNvSpPr txBox="1"/>
          <p:nvPr/>
        </p:nvSpPr>
        <p:spPr>
          <a:xfrm>
            <a:off x="7966363" y="365125"/>
            <a:ext cx="3233553" cy="1754326"/>
          </a:xfrm>
          <a:prstGeom prst="rect">
            <a:avLst/>
          </a:prstGeom>
          <a:noFill/>
        </p:spPr>
        <p:txBody>
          <a:bodyPr wrap="square" rtlCol="1">
            <a:spAutoFit/>
          </a:bodyPr>
          <a:lstStyle/>
          <a:p>
            <a:pPr algn="r"/>
            <a:r>
              <a:rPr lang="en-US"/>
              <a:t>پیج رول پلاک </a:t>
            </a:r>
          </a:p>
          <a:p>
            <a:pPr algn="r"/>
            <a:r>
              <a:rPr lang="en-US"/>
              <a:t>رول پلاک یا مته دیوارخور قطعه ای پلاستیکی یلفیبری و فلزی است ک برای نگهداری پیچ درجاهای شکننده ومتخلخل استفاده میشود ک قابلیت نصب در دیوار های بتی نیز دارد</a:t>
            </a:r>
            <a:endParaRPr lang="fa-IR"/>
          </a:p>
        </p:txBody>
      </p:sp>
    </p:spTree>
    <p:extLst>
      <p:ext uri="{BB962C8B-B14F-4D97-AF65-F5344CB8AC3E}">
        <p14:creationId xmlns:p14="http://schemas.microsoft.com/office/powerpoint/2010/main" val="4221063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9C84D-35A4-5E4B-8F30-A7FE408F2609}"/>
              </a:ext>
            </a:extLst>
          </p:cNvPr>
          <p:cNvSpPr>
            <a:spLocks noGrp="1"/>
          </p:cNvSpPr>
          <p:nvPr>
            <p:ph type="title"/>
          </p:nvPr>
        </p:nvSpPr>
        <p:spPr/>
        <p:txBody>
          <a:bodyPr>
            <a:normAutofit/>
          </a:bodyPr>
          <a:lstStyle/>
          <a:p>
            <a:pPr algn="ctr"/>
            <a:r>
              <a:rPr lang="fa-IR" sz="4000"/>
              <a:t>اتصال دهنده های گالوانیزه</a:t>
            </a:r>
          </a:p>
        </p:txBody>
      </p:sp>
      <p:sp>
        <p:nvSpPr>
          <p:cNvPr id="3" name="Content Placeholder 2">
            <a:extLst>
              <a:ext uri="{FF2B5EF4-FFF2-40B4-BE49-F238E27FC236}">
                <a16:creationId xmlns:a16="http://schemas.microsoft.com/office/drawing/2014/main" id="{26A750A2-DC5C-624E-8045-7B599870CECD}"/>
              </a:ext>
            </a:extLst>
          </p:cNvPr>
          <p:cNvSpPr>
            <a:spLocks noGrp="1"/>
          </p:cNvSpPr>
          <p:nvPr>
            <p:ph idx="1"/>
          </p:nvPr>
        </p:nvSpPr>
        <p:spPr/>
        <p:txBody>
          <a:bodyPr/>
          <a:lstStyle/>
          <a:p>
            <a:pPr lvl="1" algn="r"/>
            <a:r>
              <a:rPr lang="fa-IR"/>
              <a:t>اتصال دهنده های گالوانیزه. یکی از عناصر کلیدی که موجب افزایش عمر اتصالات فولادی گالوانیزه (پیچ، مهره، واشر، پیچ ها، اسات بولت، و غیره) پوشش های محافظ هستند، استفاده از آن می تواند مقاومت در برابر محیط تهاجمی را افزایش دهد. روزمره از پوشش فلزی ، روی به طور گسترده استفاده می شود. از دلایل اصلی استفاده از پوشش روی آن برای حمایت از فولاد، هزینه نسبتا پایین روی، و این واقعیت که روی زمانی که به محیط های تهاجمی می رسد به آرامی توسط واکنش های الکتروشیمیایی حل شده، در نتیجه فلز پایه را حفاظت می کند.</a:t>
            </a:r>
          </a:p>
        </p:txBody>
      </p:sp>
    </p:spTree>
    <p:extLst>
      <p:ext uri="{BB962C8B-B14F-4D97-AF65-F5344CB8AC3E}">
        <p14:creationId xmlns:p14="http://schemas.microsoft.com/office/powerpoint/2010/main" val="3788842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E037C-21C7-3D4F-9E16-4771ABB9BA60}"/>
              </a:ext>
            </a:extLst>
          </p:cNvPr>
          <p:cNvSpPr>
            <a:spLocks noGrp="1"/>
          </p:cNvSpPr>
          <p:nvPr>
            <p:ph type="title"/>
          </p:nvPr>
        </p:nvSpPr>
        <p:spPr/>
        <p:txBody>
          <a:bodyPr/>
          <a:lstStyle/>
          <a:p>
            <a:pPr algn="ctr"/>
            <a:r>
              <a:rPr lang="fa-IR"/>
              <a:t>سیستم های فلز "کشتی-پاز" </a:t>
            </a:r>
          </a:p>
        </p:txBody>
      </p:sp>
      <p:sp>
        <p:nvSpPr>
          <p:cNvPr id="3" name="Content Placeholder 2">
            <a:extLst>
              <a:ext uri="{FF2B5EF4-FFF2-40B4-BE49-F238E27FC236}">
                <a16:creationId xmlns:a16="http://schemas.microsoft.com/office/drawing/2014/main" id="{894B3F99-7765-164E-856C-72B1F031D68D}"/>
              </a:ext>
            </a:extLst>
          </p:cNvPr>
          <p:cNvSpPr>
            <a:spLocks noGrp="1"/>
          </p:cNvSpPr>
          <p:nvPr>
            <p:ph idx="1"/>
          </p:nvPr>
        </p:nvSpPr>
        <p:spPr>
          <a:xfrm>
            <a:off x="726869" y="1986436"/>
            <a:ext cx="10515600" cy="4351338"/>
          </a:xfrm>
        </p:spPr>
        <p:txBody>
          <a:bodyPr>
            <a:normAutofit/>
          </a:bodyPr>
          <a:lstStyle/>
          <a:p>
            <a:pPr marL="3657600" lvl="8" indent="0" algn="r">
              <a:buNone/>
            </a:pPr>
            <a:r>
              <a:rPr lang="fa-IR" sz="1000"/>
              <a:t>ا</a:t>
            </a:r>
            <a:r>
              <a:rPr lang="fa-IR" sz="2600"/>
              <a:t>ین عنصر از جنس آلومینیوم ساخته شده و از دو بخش تشکیل شده است، پایه واشر سوراخ هایی هستند که در جهت زاویه پیچیده می شوند، در قسمت مرکزی سوراخ با یک نخ وجود دارد،</a:t>
            </a:r>
          </a:p>
          <a:p>
            <a:pPr marL="3657600" lvl="8" indent="0" algn="r">
              <a:buNone/>
            </a:pPr>
            <a:r>
              <a:rPr lang="fa-IR" sz="2600"/>
              <a:t>شرایط استفاده:</a:t>
            </a:r>
          </a:p>
          <a:p>
            <a:pPr marL="3657600" lvl="8" indent="0" algn="r">
              <a:buNone/>
            </a:pPr>
            <a:r>
              <a:rPr lang="fa-IR" sz="2600"/>
              <a:t> قطعات ساخته شده از چوب باید حداقل 5 سانتی متر ضخامت داشته باشد</a:t>
            </a:r>
          </a:p>
          <a:p>
            <a:pPr marL="3657600" lvl="8" indent="0" algn="r">
              <a:buNone/>
            </a:pPr>
            <a:r>
              <a:rPr lang="fa-IR" sz="2600"/>
              <a:t>هنگام نصب، شما فقط باید از نقص ها استفاده کنید یااستفاده از پیچ با قطر حداقل 4 میلی متر، طول 40 میلی متر</a:t>
            </a:r>
          </a:p>
          <a:p>
            <a:pPr marL="3657600" lvl="8" indent="0" algn="r">
              <a:buNone/>
            </a:pPr>
            <a:r>
              <a:rPr lang="fa-IR" sz="2600"/>
              <a:t>؛بین قطعات نصب شده از شکاف ها را ترک نکنید، آنها باید به راحتی جا بگذارند.</a:t>
            </a:r>
          </a:p>
        </p:txBody>
      </p:sp>
      <p:pic>
        <p:nvPicPr>
          <p:cNvPr id="4" name="Picture 4">
            <a:extLst>
              <a:ext uri="{FF2B5EF4-FFF2-40B4-BE49-F238E27FC236}">
                <a16:creationId xmlns:a16="http://schemas.microsoft.com/office/drawing/2014/main" id="{4F496881-F01E-244C-91D8-BF927ED958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3663" y="1690688"/>
            <a:ext cx="3367150" cy="4340405"/>
          </a:xfrm>
          <a:prstGeom prst="rect">
            <a:avLst/>
          </a:prstGeom>
        </p:spPr>
      </p:pic>
    </p:spTree>
    <p:extLst>
      <p:ext uri="{BB962C8B-B14F-4D97-AF65-F5344CB8AC3E}">
        <p14:creationId xmlns:p14="http://schemas.microsoft.com/office/powerpoint/2010/main" val="496385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5FCE0-8469-344A-AA1C-E5FE54C0A303}"/>
              </a:ext>
            </a:extLst>
          </p:cNvPr>
          <p:cNvSpPr>
            <a:spLocks noGrp="1"/>
          </p:cNvSpPr>
          <p:nvPr>
            <p:ph type="title"/>
          </p:nvPr>
        </p:nvSpPr>
        <p:spPr/>
        <p:txBody>
          <a:bodyPr/>
          <a:lstStyle/>
          <a:p>
            <a:pPr algn="ctr"/>
            <a:r>
              <a:rPr lang="fa-IR"/>
              <a:t>اتصال دهنده ها برای مقاصد خاص</a:t>
            </a:r>
          </a:p>
        </p:txBody>
      </p:sp>
      <p:sp>
        <p:nvSpPr>
          <p:cNvPr id="3" name="Content Placeholder 2">
            <a:extLst>
              <a:ext uri="{FF2B5EF4-FFF2-40B4-BE49-F238E27FC236}">
                <a16:creationId xmlns:a16="http://schemas.microsoft.com/office/drawing/2014/main" id="{7118EDCB-8959-0342-A20A-9BCD10CAFC55}"/>
              </a:ext>
            </a:extLst>
          </p:cNvPr>
          <p:cNvSpPr>
            <a:spLocks noGrp="1"/>
          </p:cNvSpPr>
          <p:nvPr>
            <p:ph idx="1"/>
          </p:nvPr>
        </p:nvSpPr>
        <p:spPr/>
        <p:txBody>
          <a:bodyPr/>
          <a:lstStyle/>
          <a:p>
            <a:pPr lvl="1" algn="r"/>
            <a:r>
              <a:rPr lang="fa-IR"/>
              <a:t>اتصال دهنده ها برای مقاصد خاصاتصال دهنده ها برای مقاصد خاص. نوع خاصی از اتصال دهنده ها شامل رولپلاک، اتصالات، و بست پلاستیکی برای کابل و لوله ها، و بست های مختلف، که برای نصب روکش چوب، پلاستیک و فلز، دوخت تکه های کوچکی از تجهیزات، بست سیم برای تامین امنیت عایق سطح استفاده می شوند. اتصال دهنده های ویژه نیز ممکن است شامل مهره پرچی با رزوه متریک، که برای اتصالات فلز با فلزی (گوشه، پروفیل) به جای جوشکاری مهندسی استفاده می شود. </a:t>
            </a:r>
          </a:p>
        </p:txBody>
      </p:sp>
    </p:spTree>
    <p:extLst>
      <p:ext uri="{BB962C8B-B14F-4D97-AF65-F5344CB8AC3E}">
        <p14:creationId xmlns:p14="http://schemas.microsoft.com/office/powerpoint/2010/main" val="2235630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1EEA9-8FF7-6947-A88A-7F2E9BB8A2B6}"/>
              </a:ext>
            </a:extLst>
          </p:cNvPr>
          <p:cNvSpPr>
            <a:spLocks noGrp="1"/>
          </p:cNvSpPr>
          <p:nvPr>
            <p:ph type="title"/>
          </p:nvPr>
        </p:nvSpPr>
        <p:spPr/>
        <p:txBody>
          <a:bodyPr/>
          <a:lstStyle/>
          <a:p>
            <a:pPr algn="ctr"/>
            <a:r>
              <a:rPr lang="fa-IR"/>
              <a:t>اتصال دهنده های فلز</a:t>
            </a:r>
          </a:p>
        </p:txBody>
      </p:sp>
      <p:sp>
        <p:nvSpPr>
          <p:cNvPr id="3" name="Content Placeholder 2">
            <a:extLst>
              <a:ext uri="{FF2B5EF4-FFF2-40B4-BE49-F238E27FC236}">
                <a16:creationId xmlns:a16="http://schemas.microsoft.com/office/drawing/2014/main" id="{21E73D43-7A70-154C-87AB-9B86FBC4FDFA}"/>
              </a:ext>
            </a:extLst>
          </p:cNvPr>
          <p:cNvSpPr>
            <a:spLocks noGrp="1"/>
          </p:cNvSpPr>
          <p:nvPr>
            <p:ph idx="1"/>
          </p:nvPr>
        </p:nvSpPr>
        <p:spPr>
          <a:xfrm>
            <a:off x="5019878" y="1484416"/>
            <a:ext cx="6333921" cy="4668726"/>
          </a:xfrm>
        </p:spPr>
        <p:txBody>
          <a:bodyPr/>
          <a:lstStyle/>
          <a:p>
            <a:pPr marL="914400" lvl="2" indent="0" algn="r">
              <a:buNone/>
            </a:pPr>
            <a:r>
              <a:rPr lang="fa-IR"/>
              <a:t>اتصال دهتده های فلز در ساختمان بسته به کاربرد ساختمان و میزان استانه تحمل بار ساختمان وسرعت ساخت و نوع فلز مصرفی استفاده میشوند</a:t>
            </a:r>
          </a:p>
          <a:p>
            <a:pPr marL="914400" lvl="2" indent="0" algn="r">
              <a:buNone/>
            </a:pPr>
            <a:r>
              <a:rPr lang="fa-IR"/>
              <a:t>انواع مصالح فلزی شامل تیراهن ها،مفتول ها،میلگردها ،ورق ها،توری ورابیتس هه وقطعات ترکیبی مثل تیرچه هاهستند</a:t>
            </a:r>
          </a:p>
          <a:p>
            <a:pPr marL="914400" lvl="2" indent="0" algn="r">
              <a:buNone/>
            </a:pPr>
            <a:r>
              <a:rPr lang="fa-IR"/>
              <a:t>بسته به مکان مورد استفاده از انواع اتصال دهنده های فلز مانند:.پیچ،پرچ،جوش،بست با مفتول استفاده میشود</a:t>
            </a:r>
          </a:p>
        </p:txBody>
      </p:sp>
      <p:pic>
        <p:nvPicPr>
          <p:cNvPr id="4" name="Picture 4">
            <a:extLst>
              <a:ext uri="{FF2B5EF4-FFF2-40B4-BE49-F238E27FC236}">
                <a16:creationId xmlns:a16="http://schemas.microsoft.com/office/drawing/2014/main" id="{51ABA7EF-96E7-7448-A665-3B6D39B08F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109" y="1690688"/>
            <a:ext cx="5275261" cy="4600512"/>
          </a:xfrm>
          <a:prstGeom prst="rect">
            <a:avLst/>
          </a:prstGeom>
        </p:spPr>
      </p:pic>
    </p:spTree>
    <p:extLst>
      <p:ext uri="{BB962C8B-B14F-4D97-AF65-F5344CB8AC3E}">
        <p14:creationId xmlns:p14="http://schemas.microsoft.com/office/powerpoint/2010/main" val="352497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DBA42-3446-B047-A176-E4571B0331BE}"/>
              </a:ext>
            </a:extLst>
          </p:cNvPr>
          <p:cNvSpPr>
            <a:spLocks noGrp="1"/>
          </p:cNvSpPr>
          <p:nvPr>
            <p:ph type="title"/>
          </p:nvPr>
        </p:nvSpPr>
        <p:spPr/>
        <p:txBody>
          <a:bodyPr/>
          <a:lstStyle/>
          <a:p>
            <a:pPr algn="ctr"/>
            <a:r>
              <a:rPr lang="fa-IR"/>
              <a:t>انواع ملات ها</a:t>
            </a:r>
          </a:p>
        </p:txBody>
      </p:sp>
      <p:sp>
        <p:nvSpPr>
          <p:cNvPr id="3" name="Content Placeholder 2">
            <a:extLst>
              <a:ext uri="{FF2B5EF4-FFF2-40B4-BE49-F238E27FC236}">
                <a16:creationId xmlns:a16="http://schemas.microsoft.com/office/drawing/2014/main" id="{7693DE45-8BD5-F145-831C-33911B8DC51C}"/>
              </a:ext>
            </a:extLst>
          </p:cNvPr>
          <p:cNvSpPr>
            <a:spLocks noGrp="1"/>
          </p:cNvSpPr>
          <p:nvPr>
            <p:ph idx="1"/>
          </p:nvPr>
        </p:nvSpPr>
        <p:spPr>
          <a:xfrm>
            <a:off x="1001981" y="1795173"/>
            <a:ext cx="10515600" cy="4351338"/>
          </a:xfrm>
        </p:spPr>
        <p:txBody>
          <a:bodyPr>
            <a:normAutofit fontScale="77500" lnSpcReduction="20000"/>
          </a:bodyPr>
          <a:lstStyle/>
          <a:p>
            <a:pPr marL="0" indent="0" algn="r">
              <a:buNone/>
            </a:pPr>
            <a:r>
              <a:rPr lang="fa-IR"/>
              <a:t>ملات ماسه اهگ:برای کرسیچینی ها</a:t>
            </a:r>
          </a:p>
          <a:p>
            <a:pPr marL="0" indent="0" algn="r" rtl="1">
              <a:buNone/>
            </a:pPr>
            <a:r>
              <a:rPr lang="fa-IR"/>
              <a:t>ملات باتارد(ماسه اهک،حرام زاده)برای اجرچینی درسطوح نمناک</a:t>
            </a:r>
          </a:p>
          <a:p>
            <a:pPr marL="0" indent="0" algn="r" rtl="1">
              <a:buNone/>
            </a:pPr>
            <a:r>
              <a:rPr lang="fa-IR"/>
              <a:t>ملات گرانولیت:برای بسترسازی لوله ها</a:t>
            </a:r>
          </a:p>
          <a:p>
            <a:pPr marL="0" indent="0" algn="r" rtl="1">
              <a:buNone/>
            </a:pPr>
            <a:r>
              <a:rPr lang="fa-IR"/>
              <a:t>ملات گرانو:برای تسطیح سطح ها</a:t>
            </a:r>
          </a:p>
          <a:p>
            <a:pPr marL="0" indent="0" algn="r" rtl="1">
              <a:buNone/>
            </a:pPr>
            <a:r>
              <a:rPr lang="fa-IR"/>
              <a:t>ملات های بندکشی برای چسباندن درزها وجلوگیری از نفوذ اب</a:t>
            </a:r>
          </a:p>
          <a:p>
            <a:pPr marL="0" indent="0" algn="r" rtl="1">
              <a:buNone/>
            </a:pPr>
            <a:r>
              <a:rPr lang="fa-IR"/>
              <a:t>ملات های ابی:برای چسباندن مصالح دراب</a:t>
            </a:r>
          </a:p>
          <a:p>
            <a:pPr marL="0" indent="0" algn="r" rtl="1">
              <a:buNone/>
            </a:pPr>
            <a:r>
              <a:rPr lang="fa-IR"/>
              <a:t>ملات گل و کاهگل:برای ساخت خانه های قدیمی ک استفاده ازان باعث قطورشدن دیوارمیشد چون مقاومت پایین دارد</a:t>
            </a:r>
          </a:p>
          <a:p>
            <a:pPr marL="0" indent="0" algn="r" rtl="1">
              <a:buNone/>
            </a:pPr>
            <a:r>
              <a:rPr lang="fa-IR"/>
              <a:t>ملات گچ:علاوه بر سفیدکاری برای چسباندن قطعات گچی</a:t>
            </a:r>
          </a:p>
          <a:p>
            <a:pPr marL="0" indent="0" algn="r" rtl="1">
              <a:buNone/>
            </a:pPr>
            <a:r>
              <a:rPr lang="fa-IR"/>
              <a:t>ملات پوزولانی:چسباندن مصالح درخطر حمله شیمیایی</a:t>
            </a:r>
          </a:p>
          <a:p>
            <a:pPr marL="0" indent="0" algn="r" rtl="1">
              <a:buNone/>
            </a:pPr>
            <a:r>
              <a:rPr lang="fa-IR"/>
              <a:t>ملات گچ و پرلیت:چساباندن مصالحی ک در مجاورت اتش هستند این ملات از نفوذ اتش جلوگیری میکنی</a:t>
            </a:r>
          </a:p>
          <a:p>
            <a:pPr marL="0" indent="0" algn="r" rtl="1">
              <a:buNone/>
            </a:pPr>
            <a:r>
              <a:rPr lang="fa-IR"/>
              <a:t>ملات قیری:پرکردن درزهای بتنی</a:t>
            </a:r>
          </a:p>
        </p:txBody>
      </p:sp>
    </p:spTree>
    <p:extLst>
      <p:ext uri="{BB962C8B-B14F-4D97-AF65-F5344CB8AC3E}">
        <p14:creationId xmlns:p14="http://schemas.microsoft.com/office/powerpoint/2010/main" val="2936759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99EE3-5D48-5045-AAD6-535C111801F3}"/>
              </a:ext>
            </a:extLst>
          </p:cNvPr>
          <p:cNvSpPr>
            <a:spLocks noGrp="1"/>
          </p:cNvSpPr>
          <p:nvPr>
            <p:ph type="title"/>
          </p:nvPr>
        </p:nvSpPr>
        <p:spPr/>
        <p:txBody>
          <a:bodyPr/>
          <a:lstStyle/>
          <a:p>
            <a:pPr algn="ctr"/>
            <a:r>
              <a:rPr lang="fa-IR"/>
              <a:t>شیشه</a:t>
            </a:r>
          </a:p>
        </p:txBody>
      </p:sp>
      <p:sp>
        <p:nvSpPr>
          <p:cNvPr id="3" name="Content Placeholder 2">
            <a:extLst>
              <a:ext uri="{FF2B5EF4-FFF2-40B4-BE49-F238E27FC236}">
                <a16:creationId xmlns:a16="http://schemas.microsoft.com/office/drawing/2014/main" id="{10D591FA-B121-A546-892B-57E0076665A5}"/>
              </a:ext>
            </a:extLst>
          </p:cNvPr>
          <p:cNvSpPr>
            <a:spLocks noGrp="1"/>
          </p:cNvSpPr>
          <p:nvPr>
            <p:ph idx="1"/>
          </p:nvPr>
        </p:nvSpPr>
        <p:spPr>
          <a:xfrm>
            <a:off x="6096000" y="1207118"/>
            <a:ext cx="5554920" cy="4160829"/>
          </a:xfrm>
        </p:spPr>
        <p:txBody>
          <a:bodyPr/>
          <a:lstStyle/>
          <a:p>
            <a:pPr marL="0" indent="0" algn="r">
              <a:buNone/>
            </a:pPr>
            <a:r>
              <a:rPr lang="fa-IR"/>
              <a:t>شیشه انواع مختلفی دارد شامل بلوک های شیشه ای و شیشه ها تخت و...</a:t>
            </a:r>
          </a:p>
          <a:p>
            <a:pPr marL="0" indent="0" algn="r">
              <a:buNone/>
            </a:pPr>
            <a:r>
              <a:rPr lang="fa-IR"/>
              <a:t>شیشه های تخت ک کاربرد انها در نما و پنجره هاست را بااستفاده ازواشر ها یا چسب های مخصوص میچسبانند ویا شیارهایی برای قرار گیری شیشه درنظر میگیرند</a:t>
            </a:r>
          </a:p>
          <a:p>
            <a:pPr marL="0" indent="0" algn="r">
              <a:buNone/>
            </a:pPr>
            <a:r>
              <a:rPr lang="fa-IR"/>
              <a:t>اما بلوک های شیشه ای را بااستفاده از نوعی پودر مخصوص میچسبانند</a:t>
            </a:r>
          </a:p>
          <a:p>
            <a:pPr marL="0" indent="0" algn="r">
              <a:buNone/>
            </a:pPr>
            <a:r>
              <a:rPr lang="fa-IR"/>
              <a:t>که این پودر را بااب مخلوط میکنند سپس باخمیر بدست امده بلوک هارا میچسبانند و بندکشی میکنند این پودر در رنگ های مختلف موجود است</a:t>
            </a:r>
          </a:p>
        </p:txBody>
      </p:sp>
      <p:pic>
        <p:nvPicPr>
          <p:cNvPr id="4" name="Picture 4">
            <a:extLst>
              <a:ext uri="{FF2B5EF4-FFF2-40B4-BE49-F238E27FC236}">
                <a16:creationId xmlns:a16="http://schemas.microsoft.com/office/drawing/2014/main" id="{70615323-A242-5B4A-AB8F-1103520295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2743" y="1393361"/>
            <a:ext cx="4712666" cy="4507191"/>
          </a:xfrm>
          <a:prstGeom prst="rect">
            <a:avLst/>
          </a:prstGeom>
        </p:spPr>
      </p:pic>
    </p:spTree>
    <p:extLst>
      <p:ext uri="{BB962C8B-B14F-4D97-AF65-F5344CB8AC3E}">
        <p14:creationId xmlns:p14="http://schemas.microsoft.com/office/powerpoint/2010/main" val="26556660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صفحه گسترده</PresentationFormat>
  <Slides>9</Slides>
  <Notes>0</Notes>
  <HiddenSlides>0</HiddenSlides>
  <ScaleCrop>false</ScaleCrop>
  <HeadingPairs>
    <vt:vector size="4" baseType="variant">
      <vt:variant>
        <vt:lpstr>طرح زمینه</vt:lpstr>
      </vt:variant>
      <vt:variant>
        <vt:i4>1</vt:i4>
      </vt:variant>
      <vt:variant>
        <vt:lpstr>عنوان های اسلاید</vt:lpstr>
      </vt:variant>
      <vt:variant>
        <vt:i4>9</vt:i4>
      </vt:variant>
    </vt:vector>
  </HeadingPairs>
  <TitlesOfParts>
    <vt:vector size="10" baseType="lpstr">
      <vt:lpstr>Office Theme</vt:lpstr>
      <vt:lpstr>عناصراتصال دهنده ساختمان</vt:lpstr>
      <vt:lpstr>ارائه PowerPoint</vt:lpstr>
      <vt:lpstr>ارائه PowerPoint</vt:lpstr>
      <vt:lpstr>اتصال دهنده های گالوانیزه</vt:lpstr>
      <vt:lpstr>سیستم های فلز "کشتی-پاز" </vt:lpstr>
      <vt:lpstr>اتصال دهنده ها برای مقاصد خاص</vt:lpstr>
      <vt:lpstr>اتصال دهنده های فلز</vt:lpstr>
      <vt:lpstr>انواع ملات ها</vt:lpstr>
      <vt:lpstr>شیشه</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عناصراتصال دهنده ساختمان</dc:title>
  <dc:creator>Unknown User</dc:creator>
  <cp:lastModifiedBy>sajedehdehghani79@gmail.com</cp:lastModifiedBy>
  <cp:revision>3</cp:revision>
  <dcterms:created xsi:type="dcterms:W3CDTF">2020-04-22T17:20:13Z</dcterms:created>
  <dcterms:modified xsi:type="dcterms:W3CDTF">2020-04-15T11:54:31Z</dcterms:modified>
</cp:coreProperties>
</file>