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7395952-AA8A-4951-A015-A861EBC6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2532" y="1882052"/>
            <a:ext cx="7766936" cy="417722"/>
          </a:xfrm>
        </p:spPr>
        <p:txBody>
          <a:bodyPr/>
          <a:lstStyle/>
          <a:p>
            <a:pPr algn="ctr"/>
            <a:r>
              <a:rPr lang="fa-I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دانشگاه فنی و حرفه ای استان کرمان آموزشکده دختران سیرجان-کوثر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778AB14-9639-44DA-90BA-25732D258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2532" y="2299774"/>
            <a:ext cx="7766936" cy="4137971"/>
          </a:xfrm>
        </p:spPr>
        <p:txBody>
          <a:bodyPr>
            <a:normAutofit/>
          </a:bodyPr>
          <a:lstStyle/>
          <a:p>
            <a:endParaRPr lang="fa-I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درس:درک و رفتار سازه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شماره جلسه:</a:t>
            </a:r>
            <a:r>
              <a:rPr lang="fa-IR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جلسه هشتم غیر </a:t>
            </a:r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حضوری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مدرس:ساره موذنی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7F26B2-DEF8-4B9F-9FEB-F795F15023C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692072" y="146626"/>
            <a:ext cx="2807855" cy="1735426"/>
          </a:xfrm>
        </p:spPr>
      </p:pic>
    </p:spTree>
    <p:extLst>
      <p:ext uri="{BB962C8B-B14F-4D97-AF65-F5344CB8AC3E}">
        <p14:creationId xmlns:p14="http://schemas.microsoft.com/office/powerpoint/2010/main" val="6543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A0C2-AB33-4743-A7AD-2B71BE8E3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236877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9CAA87-AB74-4FA5-AA9F-D73BC5BE8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73" y="0"/>
            <a:ext cx="75645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43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30668A-313A-4110-B7B0-372F7C0A8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" y="0"/>
            <a:ext cx="75553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2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489162-CFC4-44B8-A39A-4FC903FED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565" y="0"/>
            <a:ext cx="75738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51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C11C4-6551-4D90-936C-6BD75C559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9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22199631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34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دانشگاه فنی و حرفه ای استان کرمان آموزشکده دختران سیرجان-کوثر</vt:lpstr>
      <vt:lpstr>بسم الله الرحمن الرحیم</vt:lpstr>
      <vt:lpstr>PowerPoint Presentation</vt:lpstr>
      <vt:lpstr>PowerPoint Presentation</vt:lpstr>
      <vt:lpstr>PowerPoint Presentation</vt:lpstr>
      <vt:lpstr>پایان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دانشگاه فنی و حرفه ای استان کرمان آموزشکده دختران سیرجان-کوثر</dc:title>
  <dc:creator>KOWSAR Rayaneh</dc:creator>
  <cp:lastModifiedBy>KOWSAR Rayaneh</cp:lastModifiedBy>
  <cp:revision>1</cp:revision>
  <dcterms:created xsi:type="dcterms:W3CDTF">2020-04-20T22:57:36Z</dcterms:created>
  <dcterms:modified xsi:type="dcterms:W3CDTF">2020-04-20T23:00:16Z</dcterms:modified>
</cp:coreProperties>
</file>