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56" r:id="rId3"/>
    <p:sldId id="266" r:id="rId4"/>
    <p:sldId id="257" r:id="rId5"/>
    <p:sldId id="258" r:id="rId6"/>
    <p:sldId id="259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7395952-AA8A-4951-A015-A861EBC6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2532" y="1882052"/>
            <a:ext cx="7766936" cy="417722"/>
          </a:xfrm>
        </p:spPr>
        <p:txBody>
          <a:bodyPr/>
          <a:lstStyle/>
          <a:p>
            <a:pPr algn="ctr"/>
            <a:r>
              <a:rPr lang="fa-I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دانشگاه فنی و حرفه ای استان کرمان آموزشکده دختران سیرجان-کوثر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778AB14-9639-44DA-90BA-25732D258B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2532" y="2299774"/>
            <a:ext cx="7766936" cy="4137971"/>
          </a:xfrm>
        </p:spPr>
        <p:txBody>
          <a:bodyPr>
            <a:normAutofit/>
          </a:bodyPr>
          <a:lstStyle/>
          <a:p>
            <a:endParaRPr lang="fa-I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درس:درک و رفتار سازه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شماره جلسه:جلسه هفتم غیر حضوری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مدرس:ساره موذنی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7F26B2-DEF8-4B9F-9FEB-F795F15023C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692072" y="146626"/>
            <a:ext cx="2807855" cy="1735426"/>
          </a:xfrm>
        </p:spPr>
      </p:pic>
    </p:spTree>
    <p:extLst>
      <p:ext uri="{BB962C8B-B14F-4D97-AF65-F5344CB8AC3E}">
        <p14:creationId xmlns:p14="http://schemas.microsoft.com/office/powerpoint/2010/main" val="6543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B53429-16CE-4491-86B8-8DB8D4361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800" b="1" dirty="0">
                <a:latin typeface="Arial" panose="020B0604020202020204" pitchFamily="34" charset="0"/>
                <a:cs typeface="Arial" panose="020B0604020202020204" pitchFamily="34" charset="0"/>
              </a:rPr>
              <a:t>درس درک و رفتار سازه</a:t>
            </a:r>
          </a:p>
          <a:p>
            <a:pPr marL="0" indent="0" algn="ctr">
              <a:buNone/>
            </a:pPr>
            <a:endParaRPr lang="fa-I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a-IR" sz="4800" b="1" dirty="0">
                <a:latin typeface="Arial" panose="020B0604020202020204" pitchFamily="34" charset="0"/>
                <a:cs typeface="Arial" panose="020B0604020202020204" pitchFamily="34" charset="0"/>
              </a:rPr>
              <a:t>جلسه هفتم غیر حضوری</a:t>
            </a:r>
          </a:p>
        </p:txBody>
      </p:sp>
    </p:spTree>
    <p:extLst>
      <p:ext uri="{BB962C8B-B14F-4D97-AF65-F5344CB8AC3E}">
        <p14:creationId xmlns:p14="http://schemas.microsoft.com/office/powerpoint/2010/main" val="30570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B53429-16CE-4491-86B8-8DB8D4361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2363887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CE82E5-641F-4E38-AFA0-B0C64CDDE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345" y="0"/>
            <a:ext cx="84420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2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883B98-4016-4947-8C35-B6B876781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73" y="0"/>
            <a:ext cx="84789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1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E9E9D3-C2CC-425F-932C-840F67D45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09" y="0"/>
            <a:ext cx="84697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86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039E-391B-448B-A52F-B76214AF4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8800" dirty="0"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</a:p>
          <a:p>
            <a:pPr marL="0" indent="0" algn="ctr">
              <a:buNone/>
            </a:pPr>
            <a:endParaRPr lang="fa-IR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094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43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دانشگاه فنی و حرفه ای استان کرمان آموزشکده دختران سیرجان-کوثر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KOWSAR Rayaneh</dc:creator>
  <cp:lastModifiedBy>KOWSAR Rayaneh</cp:lastModifiedBy>
  <cp:revision>4</cp:revision>
  <dcterms:created xsi:type="dcterms:W3CDTF">2020-04-14T00:04:55Z</dcterms:created>
  <dcterms:modified xsi:type="dcterms:W3CDTF">2020-04-14T13:29:04Z</dcterms:modified>
</cp:coreProperties>
</file>