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2AA0D8-8E5E-4464-940C-3DC356A39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77" y="147782"/>
            <a:ext cx="3155846" cy="17272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8586A4F-123A-4B0D-909B-F47B22A6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25" y="1967345"/>
            <a:ext cx="6984949" cy="417817"/>
          </a:xfrm>
        </p:spPr>
        <p:txBody>
          <a:bodyPr>
            <a:normAutofit/>
          </a:bodyPr>
          <a:lstStyle/>
          <a:p>
            <a:pPr algn="ctr"/>
            <a:r>
              <a:rPr lang="fa-I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دانشگاه فنی و حرفه ای استان کرمان آموزشکده دختران سیرجان-کوثر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6B3D0D-7BBA-4738-BB39-136206C69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0626" y="3429000"/>
            <a:ext cx="8930748" cy="2783745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درس:سازه های فلزی</a:t>
            </a:r>
          </a:p>
          <a:p>
            <a:pPr algn="r"/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شماره جلسه:جلسه هشتم غیر حضوری</a:t>
            </a:r>
          </a:p>
          <a:p>
            <a:pPr algn="r"/>
            <a:endParaRPr lang="fa-I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a-I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نام مدرس:ساره موذنی</a:t>
            </a:r>
          </a:p>
        </p:txBody>
      </p:sp>
    </p:spTree>
    <p:extLst>
      <p:ext uri="{BB962C8B-B14F-4D97-AF65-F5344CB8AC3E}">
        <p14:creationId xmlns:p14="http://schemas.microsoft.com/office/powerpoint/2010/main" val="309518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4EA05-76E9-436E-AF5B-C648E113B6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268763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03C696-68C2-4319-A2FF-950C562D7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799" y="0"/>
            <a:ext cx="75922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3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25FB1A-E498-4766-B6BF-8F415551B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73" y="0"/>
            <a:ext cx="7564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5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3ED50A-35D0-459E-9569-6F03CC0E6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564" y="0"/>
            <a:ext cx="7583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55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3D008C-E136-48EA-A65E-AC0D8AE08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0" y="0"/>
            <a:ext cx="75645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16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95653-36EE-482B-AC81-AA71EBFD9F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9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12553245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33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دانشگاه فنی و حرفه ای استان کرمان آموزشکده دختران سیرجان-کوثر</vt:lpstr>
      <vt:lpstr>بسم الله الرحمن الرحیم</vt:lpstr>
      <vt:lpstr>PowerPoint Presentation</vt:lpstr>
      <vt:lpstr>PowerPoint Presentation</vt:lpstr>
      <vt:lpstr>PowerPoint Presentation</vt:lpstr>
      <vt:lpstr>PowerPoint Presentation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فنی و حرفه ای استان کرمان آموزشکده دختران سیرجان-کوثر</dc:title>
  <dc:creator>KOWSAR Rayaneh</dc:creator>
  <cp:lastModifiedBy>KOWSAR Rayaneh</cp:lastModifiedBy>
  <cp:revision>2</cp:revision>
  <dcterms:created xsi:type="dcterms:W3CDTF">2020-04-20T22:48:48Z</dcterms:created>
  <dcterms:modified xsi:type="dcterms:W3CDTF">2020-04-20T23:02:23Z</dcterms:modified>
</cp:coreProperties>
</file>