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6" r:id="rId3"/>
    <p:sldId id="261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78BBBF-FD77-4FC8-974E-82DF2E3EC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950" y="166254"/>
            <a:ext cx="2814100" cy="13208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79F3004-97E5-48CF-862A-19F3B5DDA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3751" y="1710268"/>
            <a:ext cx="7424497" cy="420945"/>
          </a:xfrm>
        </p:spPr>
        <p:txBody>
          <a:bodyPr/>
          <a:lstStyle/>
          <a:p>
            <a:pPr algn="ctr"/>
            <a:r>
              <a:rPr lang="fa-I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دانشگاه فنی و حرفه ای استان کرمان آموزشکده دختران سیرجان-کوثر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208C0C-4FB6-4336-9085-5EC4745A1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5649" y="2880550"/>
            <a:ext cx="7766936" cy="3261632"/>
          </a:xfrm>
        </p:spPr>
        <p:txBody>
          <a:bodyPr>
            <a:normAutofit/>
          </a:bodyPr>
          <a:lstStyle/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 درس:نقشه برداری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شماره جلسه:جلسه اول غیر حضوری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 مدرس:ساره موذنی</a:t>
            </a: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0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9C948-D7E6-4F58-924D-6AF2CBA0EF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6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درس نقشه برداری</a:t>
            </a:r>
            <a:br>
              <a:rPr lang="fa-IR" sz="6600" b="1" i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a-IR" sz="6600" b="1" i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4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جلسه اول غیر حضوری</a:t>
            </a:r>
          </a:p>
        </p:txBody>
      </p:sp>
    </p:spTree>
    <p:extLst>
      <p:ext uri="{BB962C8B-B14F-4D97-AF65-F5344CB8AC3E}">
        <p14:creationId xmlns:p14="http://schemas.microsoft.com/office/powerpoint/2010/main" val="28326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C3E68-4423-4FF8-9845-A8D643FCA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8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1497534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2B79FC-A721-4857-B140-9DB2A6E53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09" y="0"/>
            <a:ext cx="86544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54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9BBA1F-95ED-498D-B7C2-BFCC8116C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09" y="0"/>
            <a:ext cx="84697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88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7AC61D-2F67-47D2-9ECC-BCA680EB9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872" y="0"/>
            <a:ext cx="85066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57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AFDB0-60D8-4F29-A2F5-9EBECEB705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9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پایان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E3C17-DE2C-4ADD-BCEB-418C4BC1A5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771911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41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دانشگاه فنی و حرفه ای استان کرمان آموزشکده دختران سیرجان-کوثر</vt:lpstr>
      <vt:lpstr>درس نقشه برداری  جلسه اول غیر حضوری</vt:lpstr>
      <vt:lpstr>بسم الله الرحمن الرحیم</vt:lpstr>
      <vt:lpstr>PowerPoint Presentation</vt:lpstr>
      <vt:lpstr>PowerPoint Presentation</vt:lpstr>
      <vt:lpstr>PowerPoint Presentation</vt:lpstr>
      <vt:lpstr>پایان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نقشه برداری  جلسه اول غیر حضوری</dc:title>
  <dc:creator>KOWSAR Rayaneh</dc:creator>
  <cp:lastModifiedBy>KOWSAR Rayaneh</cp:lastModifiedBy>
  <cp:revision>2</cp:revision>
  <dcterms:created xsi:type="dcterms:W3CDTF">2020-04-14T00:12:56Z</dcterms:created>
  <dcterms:modified xsi:type="dcterms:W3CDTF">2020-04-14T13:43:53Z</dcterms:modified>
</cp:coreProperties>
</file>