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9ECD5-365C-4A3B-90DB-2AE05EB40537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8CDEB-1B64-4127-993F-C8D9B1A14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41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9ECD5-365C-4A3B-90DB-2AE05EB40537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8CDEB-1B64-4127-993F-C8D9B1A14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74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9ECD5-365C-4A3B-90DB-2AE05EB40537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8CDEB-1B64-4127-993F-C8D9B1A14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51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9ECD5-365C-4A3B-90DB-2AE05EB40537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8CDEB-1B64-4127-993F-C8D9B1A14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961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9ECD5-365C-4A3B-90DB-2AE05EB40537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8CDEB-1B64-4127-993F-C8D9B1A14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73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9ECD5-365C-4A3B-90DB-2AE05EB40537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8CDEB-1B64-4127-993F-C8D9B1A14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68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9ECD5-365C-4A3B-90DB-2AE05EB40537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8CDEB-1B64-4127-993F-C8D9B1A14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694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9ECD5-365C-4A3B-90DB-2AE05EB40537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8CDEB-1B64-4127-993F-C8D9B1A14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552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9ECD5-365C-4A3B-90DB-2AE05EB40537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8CDEB-1B64-4127-993F-C8D9B1A14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51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9ECD5-365C-4A3B-90DB-2AE05EB40537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8CDEB-1B64-4127-993F-C8D9B1A14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11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9ECD5-365C-4A3B-90DB-2AE05EB40537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8CDEB-1B64-4127-993F-C8D9B1A14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086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9ECD5-365C-4A3B-90DB-2AE05EB40537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8CDEB-1B64-4127-993F-C8D9B1A14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29567" y="2575774"/>
            <a:ext cx="55507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فصل پنجم: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تبرید و سرمایش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7592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84101" y="592429"/>
            <a:ext cx="983945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ایجاد سرما از موارد مهم و پرکاربرد در صنعت و در زندگی افراد</a:t>
            </a:r>
          </a:p>
          <a:p>
            <a:pPr marL="285750" marR="0" lvl="0" indent="-28575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چیلرها دستگاههای مولد سرما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انواع چیلرها: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1- چیلر های تراکمی   2- چیلرهای جذبی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9854" y="2846232"/>
            <a:ext cx="106637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انواع سیکل تبرید تراکمی: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1- نوع مستقیم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: توسط انبساط مستقیم گاز در اواپراتور و وزش هوا بر روی آن فضا خنک میشود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2- نوع غیر مستقیم: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بعد</a:t>
            </a:r>
            <a:r>
              <a:rPr kumimoji="0" lang="fa-I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 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از انبساط گاز در اواپراتور یک سیال واسطه نظیر آب خنک شده و این سیال با عبور از مبدل حرارتی هوا را خنک میکند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1929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68988" y="0"/>
            <a:ext cx="4658175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نحوه عملکرد سیکل تبرید تراکمی: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1-سیال در حالت دو فازی وارد اواپراتور میشود و در اثر جذب گرمای محیط تبخیر میگردد(خروجی: گاز با دمای بالا و فشار پایین)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2- گاز دما بالا وارد کمپرسور شده و متراکم میشود (خروجی: گاز با دما و فشار بالا)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3- گاز با فشار و دمای بالا وارد کندانسور شده و در مجاورت با سیال خنک کننده سرد و مایع میگردد.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4- عبور از شیر انبساط و کاهش فشار و تبدیل شدن به سیال دو فازی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نکته : اگر سیال خنک کننده در کندانسور آب  باشد خود توسط برج خنک کن کاهش دما می یابد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347" y="443754"/>
            <a:ext cx="71120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501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54935" y="830474"/>
            <a:ext cx="9942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مبرد مورد استفاده: از خانواده فریون ها و غیر سمی اند نظیر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CFC, HCFC,HFC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2659" y="1502014"/>
            <a:ext cx="104947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کندانسور ها بر دو نوع آبی(مناطق خشک) و هوایی( مناطق مرطوب): وظیفه خنک سازی مبرد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شیر انبساط قبل از اواپراتور نصب شده جهت کاهش فشار مبرد.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در چیلرها از شیر انبساط ترموستاتیک و در یخچال ها از لوله موئین بجای شیر انبساط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اواپراتور عمل تبرید را انجام میدهد: در کولر گازی هوا را و در چیلر آب در گردش را خنک میکند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بعد از کندانسور از فیلتر درایر جهت تمیز نگه داشتن مدار گاز و گرفتن رطوبت مدار مایع استفاده میشود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جنس بدنه برج خنک کن از فایبرگلاس، آهن گالوانیزه یا چوب است تا در مجاورت رطوبت زنگ نزند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947213" y="307254"/>
            <a:ext cx="35231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نکات: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60464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40248" y="168561"/>
            <a:ext cx="477976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سیکل تبرید جذبی: در سیکل تبرید جذبی یک ماده مبرد و یک ماده جاذب وجود دارد.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1- ماده مبرد در اواپراتور جاری است و گرمای موجود در آب درون لوله ها را جذب کرده و تبخیر میشود.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2- بخار از اواپراتور وارد ابزوربر شده و در آنجا ماده جاذب لیتیم برماید بخار آب رسیده به آنجا را  جذب کرده و گرم و رقیق شده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3-لیتیم برماید اشباع شده و نیاز به احیا دارد  به محفظه ژنراتور هدایت شده تا بخار آن جدا شده و دوباره غلیظ گردد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4-بخار مبرد به سمت کندانسور هدایت میشود تا تبدیل به مایع شود و دوباره وارد اواپرانور گردد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5- لیتیم برماید غلیظ شده مجددا به ابزوربر برمیگردد و در مسیر بین ژنراتور و ابزوربر برای افزایش راندمان یک مبدل حرارتی قرار داده شده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0766"/>
            <a:ext cx="7127304" cy="444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980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921" y="206062"/>
            <a:ext cx="11706896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شباهت سیکل تبرید جذبی و تراکمی: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1- مبرد همواره در یک سیکل در گردش است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2-گاز مبرد در کندانسور تقطیر میگردد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3- گاز مبرد فشار پاییین از اواپراتور گرفته شده و گاز مبرد فشار بالا به کندانسور فرستاده میشود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تفاوت ها: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1-چیلر تراکمی برای گردش مبرد از کمپرسور استفاده میکند اما در جذبی از انرژی گرمایی منابع مختلف استفاده شده و گردش مبرد در سیستم با نیروی شناوری است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2- ژنراتور و جذب کننده در چیلر جذبی جانشین کمپرسور در چیلر تراکمی شده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3- در چیلر جذبی از یک جاذب که معمولا لیتیم برماید یا آب است استفاده میشود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4- مبرد در چیلر تراکمی یکی از انواع کلروفلوروکربن هاست در حالی که در سیکل جذبی آب یا آمونیاک است</a:t>
            </a:r>
            <a:endParaRPr kumimoji="0" lang="fa-IR" sz="2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مزایای چیلر جذبی</a:t>
            </a: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: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1-کاستن از میزان تولید گازهای گلخانه ای و آلاینده ها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2-کاسته شدن صدا و ارتعاشات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3- بخبود راندمان دیگ ها در تابستان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4-صرفه جویی در مصرف انرژی الکتریکی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91822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600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 Nazanin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kimia</dc:creator>
  <cp:lastModifiedBy>kimia</cp:lastModifiedBy>
  <cp:revision>1</cp:revision>
  <dcterms:created xsi:type="dcterms:W3CDTF">2020-03-30T04:42:08Z</dcterms:created>
  <dcterms:modified xsi:type="dcterms:W3CDTF">2020-03-30T04:42:29Z</dcterms:modified>
</cp:coreProperties>
</file>