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78BBBF-FD77-4FC8-974E-82DF2E3EC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950" y="166254"/>
            <a:ext cx="2814100" cy="13208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79F3004-97E5-48CF-862A-19F3B5DDA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3751" y="1710268"/>
            <a:ext cx="7424497" cy="420945"/>
          </a:xfrm>
        </p:spPr>
        <p:txBody>
          <a:bodyPr/>
          <a:lstStyle/>
          <a:p>
            <a:pPr algn="ctr"/>
            <a:r>
              <a:rPr lang="fa-I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دانشگاه فنی و حرفه ای استان کرمان آموزشکده دختران سیرجان-کوثر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208C0C-4FB6-4336-9085-5EC4745A1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5649" y="2880550"/>
            <a:ext cx="7766936" cy="3261632"/>
          </a:xfrm>
        </p:spPr>
        <p:txBody>
          <a:bodyPr>
            <a:normAutofit/>
          </a:bodyPr>
          <a:lstStyle/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درس:نقشه برداری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شماره جلسه:جلسه دوم غیر حضوری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مدرس:ساره موذنی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8C402-8EB7-4325-87EE-5783D5460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9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136664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6592B-9503-4187-AF27-05577F6A21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8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398150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7535BF-FD7A-48F8-A838-27A5C7045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72" y="0"/>
            <a:ext cx="7546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77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615C74-9B2F-4492-BF4C-8945EE495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" y="0"/>
            <a:ext cx="75738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4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C35730-6205-4668-AF24-4C6D2292E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1" y="0"/>
            <a:ext cx="75738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9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3762DB-2B85-4AB2-8A7F-4CFCEFB0E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73" y="0"/>
            <a:ext cx="75553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814C87-AD62-4187-B423-31C1DFC0C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" y="0"/>
            <a:ext cx="75922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27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D6DD57-D75C-4E12-8AA4-AAC1925A7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" y="0"/>
            <a:ext cx="7564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87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B060DC-CC75-4BDC-B918-BD39F320A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765" y="0"/>
            <a:ext cx="7379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4482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32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دانشگاه فنی و حرفه ای استان کرمان آموزشکده دختران سیرجان-کوثر</vt:lpstr>
      <vt:lpstr>بسم الله الرحمن الرحیم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KOWSAR Rayaneh</dc:creator>
  <cp:lastModifiedBy>KOWSAR Rayaneh</cp:lastModifiedBy>
  <cp:revision>2</cp:revision>
  <dcterms:created xsi:type="dcterms:W3CDTF">2020-04-20T22:36:47Z</dcterms:created>
  <dcterms:modified xsi:type="dcterms:W3CDTF">2020-04-20T22:47:58Z</dcterms:modified>
</cp:coreProperties>
</file>