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1B19C-C8F8-4DE3-8D7D-373E1FB13EF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11567-2065-464A-84ED-61A00A72179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1B19C-C8F8-4DE3-8D7D-373E1FB13EF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11567-2065-464A-84ED-61A00A7217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1B19C-C8F8-4DE3-8D7D-373E1FB13EF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11567-2065-464A-84ED-61A00A7217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1B19C-C8F8-4DE3-8D7D-373E1FB13EF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11567-2065-464A-84ED-61A00A7217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1B19C-C8F8-4DE3-8D7D-373E1FB13EF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11567-2065-464A-84ED-61A00A72179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1B19C-C8F8-4DE3-8D7D-373E1FB13EF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11567-2065-464A-84ED-61A00A7217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1B19C-C8F8-4DE3-8D7D-373E1FB13EF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11567-2065-464A-84ED-61A00A7217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1B19C-C8F8-4DE3-8D7D-373E1FB13EF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11567-2065-464A-84ED-61A00A7217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1B19C-C8F8-4DE3-8D7D-373E1FB13EF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11567-2065-464A-84ED-61A00A72179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1B19C-C8F8-4DE3-8D7D-373E1FB13EF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11567-2065-464A-84ED-61A00A72179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A1B19C-C8F8-4DE3-8D7D-373E1FB13EF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311567-2065-464A-84ED-61A00A72179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A1B19C-C8F8-4DE3-8D7D-373E1FB13EFA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0311567-2065-464A-84ED-61A00A72179A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معماری مصر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590800"/>
            <a:ext cx="8153399" cy="4267200"/>
          </a:xfrm>
        </p:spPr>
      </p:pic>
    </p:spTree>
    <p:extLst>
      <p:ext uri="{BB962C8B-B14F-4D97-AF65-F5344CB8AC3E}">
        <p14:creationId xmlns:p14="http://schemas.microsoft.com/office/powerpoint/2010/main" val="391336041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3200" dirty="0" smtClean="0"/>
              <a:t>3-معبد آمون موت خونسو در القصر      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514600"/>
            <a:ext cx="8153399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2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3200" dirty="0" smtClean="0"/>
              <a:t>4-معبد آمون رع کرنک                 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895600"/>
            <a:ext cx="8153400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997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/>
              <a:t>معماری مصر به سه دوره تقسیم  میشود:</a:t>
            </a:r>
            <a:r>
              <a:rPr lang="fa-IR" sz="3200" dirty="0" smtClean="0"/>
              <a:t>1معماری پادشاهی کهن 2-معماری دوره پادشاهی میانه 3-معماری پادشاهی جدید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7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معماری پادشاهی کهن:</a:t>
            </a:r>
            <a:r>
              <a:rPr lang="fa-IR" sz="3200" dirty="0" smtClean="0"/>
              <a:t>1-مقابر مصطبه ای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905000"/>
            <a:ext cx="8153400" cy="4953000"/>
          </a:xfrm>
        </p:spPr>
      </p:pic>
    </p:spTree>
    <p:extLst>
      <p:ext uri="{BB962C8B-B14F-4D97-AF65-F5344CB8AC3E}">
        <p14:creationId xmlns:p14="http://schemas.microsoft.com/office/powerpoint/2010/main" val="107697676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3200" dirty="0" smtClean="0"/>
              <a:t>2-هرم پله پله ای زوسر(جوسر)        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667000"/>
            <a:ext cx="8153399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97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3200" dirty="0" smtClean="0"/>
              <a:t>3-اهرام ثلاثه               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1" y="2514600"/>
            <a:ext cx="81534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97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معماری دوره پادشاهی میانه:                          </a:t>
            </a:r>
            <a:r>
              <a:rPr lang="fa-IR" sz="3200" dirty="0" smtClean="0"/>
              <a:t>1-مقبره های صخره ای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362200"/>
            <a:ext cx="81534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97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3200" dirty="0" smtClean="0"/>
              <a:t>    2-معبد منتوحوتب                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895601"/>
            <a:ext cx="8001001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97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معماری پادشاهی جدید:</a:t>
            </a:r>
            <a:r>
              <a:rPr lang="fa-IR" sz="3200" dirty="0" smtClean="0"/>
              <a:t>1-مقبره حتشب سوت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667000"/>
            <a:ext cx="81534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976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3200" dirty="0" smtClean="0"/>
              <a:t>2-معبد صخره ای رامسس دوم                    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667000"/>
            <a:ext cx="80772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2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Couture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91</TotalTime>
  <Words>63</Words>
  <Application>Microsoft Office PowerPoint</Application>
  <PresentationFormat>On-screen Show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معماری مصر</vt:lpstr>
      <vt:lpstr>معماری مصر به سه دوره تقسیم  میشود:1معماری پادشاهی کهن 2-معماری دوره پادشاهی میانه 3-معماری پادشاهی جدید</vt:lpstr>
      <vt:lpstr>معماری پادشاهی کهن:1-مقابر مصطبه ای</vt:lpstr>
      <vt:lpstr>2-هرم پله پله ای زوسر(جوسر)         </vt:lpstr>
      <vt:lpstr>3-اهرام ثلاثه                </vt:lpstr>
      <vt:lpstr>معماری دوره پادشاهی میانه:                          1-مقبره های صخره ای</vt:lpstr>
      <vt:lpstr>    2-معبد منتوحوتب                 </vt:lpstr>
      <vt:lpstr>معماری پادشاهی جدید:1-مقبره حتشب سوت</vt:lpstr>
      <vt:lpstr>2-معبد صخره ای رامسس دوم                    </vt:lpstr>
      <vt:lpstr>3-معبد آمون موت خونسو در القصر       </vt:lpstr>
      <vt:lpstr>4-معبد آمون رع کرنک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pardazseh</dc:creator>
  <cp:lastModifiedBy>M-A</cp:lastModifiedBy>
  <cp:revision>10</cp:revision>
  <dcterms:created xsi:type="dcterms:W3CDTF">2015-11-15T14:30:12Z</dcterms:created>
  <dcterms:modified xsi:type="dcterms:W3CDTF">2020-04-04T15:33:24Z</dcterms:modified>
</cp:coreProperties>
</file>