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9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5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4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6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1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0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6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4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2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794E3-C060-4335-920C-BBE50E1BB32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8E7D7-F614-4B5B-80DD-7F333EB03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4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(High Contrast</a:t>
            </a:r>
            <a:r>
              <a:rPr lang="fa-IR" dirty="0"/>
              <a:t>عکسهای پرکنتراست (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6036"/>
            <a:ext cx="9144000" cy="1641764"/>
          </a:xfrm>
        </p:spPr>
        <p:txBody>
          <a:bodyPr/>
          <a:lstStyle/>
          <a:p>
            <a:r>
              <a:rPr lang="fa-IR" dirty="0" smtClean="0"/>
              <a:t>عنوان درس: عکاسی تخصصی</a:t>
            </a:r>
          </a:p>
          <a:p>
            <a:r>
              <a:rPr lang="fa-IR" dirty="0" smtClean="0"/>
              <a:t>جلسه دوم</a:t>
            </a:r>
          </a:p>
          <a:p>
            <a:r>
              <a:rPr lang="fa-IR" dirty="0" smtClean="0"/>
              <a:t>نام استاد: سیمین آقاخانی نژاد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66" y="509155"/>
            <a:ext cx="1805867" cy="152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50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کنتراست چیست؟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 rtl="1" fontAlgn="base">
              <a:lnSpc>
                <a:spcPct val="150000"/>
              </a:lnSpc>
              <a:buNone/>
            </a:pPr>
            <a:r>
              <a:rPr lang="fa-IR" sz="2400" dirty="0" smtClean="0"/>
              <a:t>   کنتراست</a:t>
            </a:r>
            <a:r>
              <a:rPr lang="fa-IR" sz="2400" dirty="0"/>
              <a:t> در لغت به معنای تضاد وتقابل است . کنتراست اندازه (مقدار ) اختلاف بین طیف  سیاه </a:t>
            </a:r>
            <a:r>
              <a:rPr lang="fa-IR" sz="2400" dirty="0" smtClean="0"/>
              <a:t>وسفید در </a:t>
            </a:r>
            <a:r>
              <a:rPr lang="fa-IR" sz="2400" dirty="0"/>
              <a:t>عکس است بدون کنتراست ما هیچ عکسی نداریم چون در آن صورت هیچ تفاوتی بین تیرگی </a:t>
            </a:r>
            <a:r>
              <a:rPr lang="fa-IR" sz="2400" dirty="0" smtClean="0"/>
              <a:t>وروشنی </a:t>
            </a:r>
            <a:r>
              <a:rPr lang="fa-IR" sz="2400" dirty="0"/>
              <a:t>وجود ندارد و همه چیز یا سیاه است یا سفید و یا شکلی از رنگ </a:t>
            </a:r>
            <a:r>
              <a:rPr lang="fa-IR" sz="2400" dirty="0" smtClean="0"/>
              <a:t>خاکستری.</a:t>
            </a:r>
          </a:p>
          <a:p>
            <a:pPr marL="0" indent="0" algn="just" rtl="1" fontAlgn="base">
              <a:lnSpc>
                <a:spcPct val="150000"/>
              </a:lnSpc>
              <a:buNone/>
            </a:pPr>
            <a:r>
              <a:rPr lang="fa-IR" sz="2400" b="1" dirty="0" smtClean="0"/>
              <a:t>کنتراست بالا</a:t>
            </a:r>
          </a:p>
          <a:p>
            <a:pPr marL="0" indent="0" algn="just" rtl="1" fontAlgn="base">
              <a:lnSpc>
                <a:spcPct val="170000"/>
              </a:lnSpc>
              <a:buNone/>
            </a:pPr>
            <a:r>
              <a:rPr lang="fa-IR" sz="2400" dirty="0" smtClean="0"/>
              <a:t>    میزان </a:t>
            </a:r>
            <a:r>
              <a:rPr lang="fa-IR" sz="2400" dirty="0"/>
              <a:t>کنتراست یک عکس را با بالا وپایین بودن آن اعلام </a:t>
            </a:r>
            <a:r>
              <a:rPr lang="fa-IR" sz="2400" dirty="0" smtClean="0"/>
              <a:t>می کنند </a:t>
            </a:r>
            <a:r>
              <a:rPr lang="fa-IR" sz="2400" dirty="0"/>
              <a:t>برخی عکس ها کنتراست بالا </a:t>
            </a:r>
            <a:r>
              <a:rPr lang="fa-IR" sz="2400" dirty="0" smtClean="0"/>
              <a:t>دارند و </a:t>
            </a:r>
            <a:r>
              <a:rPr lang="fa-IR" sz="2400" dirty="0"/>
              <a:t>برخی دیگر کنتراست پایین </a:t>
            </a:r>
            <a:r>
              <a:rPr lang="fa-IR" sz="2400" dirty="0" smtClean="0"/>
              <a:t>!</a:t>
            </a:r>
            <a:r>
              <a:rPr lang="fa-IR" sz="2400" dirty="0"/>
              <a:t> کنتراست </a:t>
            </a:r>
            <a:r>
              <a:rPr lang="fa-IR" sz="2400" dirty="0" smtClean="0"/>
              <a:t>بالا یک </a:t>
            </a:r>
            <a:r>
              <a:rPr lang="fa-IR" sz="2400" dirty="0"/>
              <a:t>عکس با کنتراست بالا طیف گسترده ای از نور های تیره و روشن به ما نشان </a:t>
            </a:r>
            <a:r>
              <a:rPr lang="fa-IR" sz="2400" dirty="0" smtClean="0"/>
              <a:t>میدهد بافت</a:t>
            </a:r>
            <a:r>
              <a:rPr lang="en-US" sz="2400" dirty="0"/>
              <a:t> </a:t>
            </a:r>
            <a:r>
              <a:rPr lang="fa-IR" sz="2400" dirty="0"/>
              <a:t>در </a:t>
            </a:r>
            <a:r>
              <a:rPr lang="fa-IR" sz="2400" dirty="0" smtClean="0"/>
              <a:t>این عکس </a:t>
            </a:r>
            <a:r>
              <a:rPr lang="fa-IR" sz="2400" dirty="0"/>
              <a:t>ها بیشتر نمایان است و در صورت رنگی بودن عکس غلظت رنگی بیشتری داریم عکس های </a:t>
            </a:r>
            <a:r>
              <a:rPr lang="fa-IR" sz="2400" dirty="0" smtClean="0"/>
              <a:t>با کنتراست </a:t>
            </a:r>
            <a:r>
              <a:rPr lang="fa-IR" sz="2400" dirty="0"/>
              <a:t>بالا به طور کلی در وهله اول جذاب تر و </a:t>
            </a:r>
            <a:r>
              <a:rPr lang="fa-IR" sz="2400" dirty="0" smtClean="0"/>
              <a:t>خوش رنگ</a:t>
            </a:r>
            <a:r>
              <a:rPr lang="fa-IR" sz="2400" dirty="0"/>
              <a:t> </a:t>
            </a:r>
            <a:r>
              <a:rPr lang="fa-IR" sz="2400" dirty="0" smtClean="0"/>
              <a:t>و </a:t>
            </a:r>
            <a:r>
              <a:rPr lang="fa-IR" sz="2400" dirty="0"/>
              <a:t>لعاب ترند در عکس های سیاه </a:t>
            </a:r>
            <a:r>
              <a:rPr lang="fa-IR" sz="2400" dirty="0" smtClean="0"/>
              <a:t>سفید(مونوکروم </a:t>
            </a:r>
            <a:r>
              <a:rPr lang="fa-IR" sz="2400" dirty="0"/>
              <a:t>) کنتراست بالا خطوط را پر رنگ تر و خشن تر </a:t>
            </a:r>
            <a:r>
              <a:rPr lang="fa-IR" sz="2400" dirty="0" smtClean="0"/>
              <a:t>می کند </a:t>
            </a:r>
            <a:r>
              <a:rPr lang="fa-IR" sz="2400" dirty="0"/>
              <a:t>و از جزیات </a:t>
            </a:r>
            <a:r>
              <a:rPr lang="fa-IR" sz="2400" dirty="0" smtClean="0"/>
              <a:t>می کاهد </a:t>
            </a:r>
            <a:r>
              <a:rPr lang="fa-IR" sz="2400" dirty="0"/>
              <a:t>.</a:t>
            </a:r>
            <a:endParaRPr lang="en-US" sz="2400" dirty="0"/>
          </a:p>
          <a:p>
            <a:pPr algn="just" rtl="1" fontAlgn="base">
              <a:lnSpc>
                <a:spcPct val="150000"/>
              </a:lnSpc>
            </a:pPr>
            <a:endParaRPr lang="en-US" sz="2400" dirty="0"/>
          </a:p>
          <a:p>
            <a:pPr algn="just" rtl="1"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02" y="201686"/>
            <a:ext cx="1805867" cy="152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8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8971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3" y="1661752"/>
            <a:ext cx="10515600" cy="58118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200" b="1" dirty="0" smtClean="0"/>
              <a:t>کنتراست پایین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/>
              <a:t>این عکس ها اختلاف زیادی  بین طیف روشن و تیره به ما نمیدهند و در نتیجه عکس را تخت و شاید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fa-IR" sz="2400" dirty="0"/>
              <a:t>حتی کمی کسل کننده جلوه دهند عکس هایی که در مه و غبار میگیرید مثال هایی خوبی ازین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fa-IR" sz="2400" dirty="0"/>
              <a:t>عکس هاست .کنتراست پایین به خصوص در عکس های سیاه و سفید باعث بیشتر شدن جزییات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fa-IR" sz="2400" dirty="0"/>
              <a:t>و نرم تر شدن خطوط میشوند این ویژگی ها مبنی بر بد بودن این عکس ها نیست بی شک هر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fa-IR" sz="2400" dirty="0"/>
              <a:t>عکس باتوجه  به این جزیات (در هر زمینه  اعم از  کنتراست یا نور  و غلظت رنگی  و خطوط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fa-IR" sz="2400" dirty="0"/>
              <a:t>و </a:t>
            </a:r>
            <a:r>
              <a:rPr lang="fa-IR" sz="2400" dirty="0" smtClean="0"/>
              <a:t>…) میتواند </a:t>
            </a:r>
            <a:r>
              <a:rPr lang="fa-IR" sz="2400" dirty="0"/>
              <a:t>برای مفهوم خاصی طراحی شود یک عکس با کنتراست پایین زیبایی و مفاهیم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fa-IR" sz="2400" dirty="0"/>
              <a:t>منحصر بفرد خود را دارد.</a:t>
            </a:r>
            <a:endParaRPr lang="en-US" sz="2400" dirty="0"/>
          </a:p>
          <a:p>
            <a:pPr marL="0" indent="0" algn="r" rtl="1">
              <a:buNone/>
            </a:pP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36" y="235239"/>
            <a:ext cx="1805867" cy="152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37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0310"/>
            <a:ext cx="10515600" cy="573665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                                          </a:t>
            </a:r>
          </a:p>
          <a:p>
            <a:pPr marL="0" indent="0" algn="r" rtl="1">
              <a:buNone/>
            </a:pPr>
            <a:r>
              <a:rPr lang="fa-IR" dirty="0" smtClean="0"/>
              <a:t>                           کنتراست بالا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                        کنتراست کم</a:t>
            </a:r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                                                               </a:t>
            </a:r>
          </a:p>
          <a:p>
            <a:pPr algn="r" rtl="1"/>
            <a:r>
              <a:rPr lang="fa-IR" dirty="0"/>
              <a:t> </a:t>
            </a:r>
            <a:r>
              <a:rPr lang="fa-IR" dirty="0" smtClean="0"/>
              <a:t>                      کنتراست نرمال</a:t>
            </a:r>
            <a:endParaRPr lang="en-US" dirty="0" smtClean="0"/>
          </a:p>
          <a:p>
            <a:pPr algn="r" rtl="1"/>
            <a:endParaRPr lang="fa-IR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946" y="440310"/>
            <a:ext cx="4710545" cy="17371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584" y="4656104"/>
            <a:ext cx="4641265" cy="15960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585" y="2492689"/>
            <a:ext cx="4641265" cy="177684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04" y="365125"/>
            <a:ext cx="1229591" cy="104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تصویرهای کنتراست زیاد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200" dirty="0" smtClean="0"/>
              <a:t>تصویرهای کنتراست زیاد، تصویرهای بدون درجات خاکستری هستند که به کمک چاپ و انتقال تصاویر نگاتیو بر روی فیلم های لیت به دست می آیند.</a:t>
            </a:r>
          </a:p>
          <a:p>
            <a:pPr algn="just" rtl="1">
              <a:lnSpc>
                <a:spcPct val="150000"/>
              </a:lnSpc>
            </a:pPr>
            <a:r>
              <a:rPr lang="fa-IR" sz="2200" dirty="0" smtClean="0"/>
              <a:t>تصاویر کنتراست زیاد کاربردهای زیادی در زمینه تولید محصولات گرافیکی دارند. تصاویر کنتراست زیاد به دیلی جذابیت های گرافیکی و توانایی آنها در تصویر سازی مطبوعاتی کاربرد زیادی در گرافیک مطبوعاتی داشته است.</a:t>
            </a:r>
          </a:p>
          <a:p>
            <a:pPr algn="just" rtl="1">
              <a:lnSpc>
                <a:spcPct val="150000"/>
              </a:lnSpc>
            </a:pPr>
            <a:r>
              <a:rPr lang="fa-IR" sz="2200" dirty="0" smtClean="0"/>
              <a:t>به دلیل ساده سازی تصویری از این تصاویر می توان در طراحی آرم استفاده کرد.</a:t>
            </a:r>
          </a:p>
          <a:p>
            <a:pPr algn="just" rtl="1">
              <a:lnSpc>
                <a:spcPct val="150000"/>
              </a:lnSpc>
            </a:pPr>
            <a:r>
              <a:rPr lang="fa-IR" sz="2200" dirty="0" smtClean="0"/>
              <a:t>با گسترش عکاسی دیجیتال و نرم افزارهای ویرایش عکس، فیلم لیت جای خود را به تکنیک های نرم افزاری داده است. 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54" y="163225"/>
            <a:ext cx="1805867" cy="152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49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روش ایجاد تصاویر پر کنتراست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برای ایجاد این تصاویر از نرم افزار فتوشاپ استفاده میکنیم.</a:t>
            </a:r>
            <a:endParaRPr lang="en-US" dirty="0" smtClean="0"/>
          </a:p>
          <a:p>
            <a:pPr algn="r" rtl="1"/>
            <a:r>
              <a:rPr lang="fa-IR" dirty="0" smtClean="0"/>
              <a:t>1-تصویر مورد نظر باز می کنید:</a:t>
            </a:r>
          </a:p>
          <a:p>
            <a:pPr algn="r" rtl="1"/>
            <a:r>
              <a:rPr lang="fa-IR" dirty="0" smtClean="0"/>
              <a:t>تصویر تبدیل به سیاه و سفید می کنید:</a:t>
            </a:r>
          </a:p>
          <a:p>
            <a:pPr rtl="1"/>
            <a:r>
              <a:rPr lang="en-US" dirty="0" smtClean="0"/>
              <a:t>Image → Mode → Gray scale</a:t>
            </a:r>
            <a:endParaRPr lang="fa-IR" dirty="0" smtClean="0"/>
          </a:p>
          <a:p>
            <a:pPr algn="r" rtl="1"/>
            <a:r>
              <a:rPr lang="fa-IR" dirty="0" smtClean="0"/>
              <a:t>برای کنتراست دادن به تصویر:</a:t>
            </a:r>
          </a:p>
          <a:p>
            <a:pPr rtl="1"/>
            <a:r>
              <a:rPr lang="en-US" dirty="0" smtClean="0"/>
              <a:t>Image → </a:t>
            </a:r>
            <a:r>
              <a:rPr lang="en-US" dirty="0" err="1" smtClean="0"/>
              <a:t>Adjustmsents</a:t>
            </a:r>
            <a:r>
              <a:rPr lang="en-US" dirty="0" smtClean="0"/>
              <a:t> → Threshold</a:t>
            </a:r>
          </a:p>
          <a:p>
            <a:pPr algn="r" rtl="1"/>
            <a:r>
              <a:rPr lang="fa-IR" dirty="0" smtClean="0"/>
              <a:t>برای به دست آوردن بیشترین کنتراست مربع مربوط به </a:t>
            </a:r>
            <a:r>
              <a:rPr lang="en-US" dirty="0" smtClean="0"/>
              <a:t>use legacy</a:t>
            </a:r>
            <a:r>
              <a:rPr lang="fa-IR" dirty="0" smtClean="0"/>
              <a:t> را فعال کنید. با اهرم </a:t>
            </a:r>
            <a:r>
              <a:rPr lang="en-US" dirty="0" smtClean="0"/>
              <a:t>Brightness </a:t>
            </a:r>
            <a:r>
              <a:rPr lang="fa-IR" dirty="0" smtClean="0"/>
              <a:t> و </a:t>
            </a:r>
            <a:r>
              <a:rPr lang="en-US" dirty="0" smtClean="0"/>
              <a:t> contrast</a:t>
            </a:r>
            <a:r>
              <a:rPr lang="fa-IR" dirty="0" smtClean="0"/>
              <a:t> تصویر نهایی را ادیت کنید.</a:t>
            </a:r>
            <a:endParaRPr lang="en-US" dirty="0" smtClean="0"/>
          </a:p>
          <a:p>
            <a:pPr algn="r" rtl="1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8025" y="2483427"/>
            <a:ext cx="32176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/>
              <a:t>:</a:t>
            </a:r>
            <a:r>
              <a:rPr lang="en-US" sz="2400" dirty="0" smtClean="0"/>
              <a:t>     File  → open</a:t>
            </a:r>
            <a:r>
              <a:rPr lang="fa-IR" sz="2400" dirty="0" smtClean="0"/>
              <a:t> 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63" y="230693"/>
            <a:ext cx="1805867" cy="152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1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تمرین: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1-یک عکس از منظره تهیه و آن را تبدیل به تصویر پر کنتراست کنید.   </a:t>
            </a:r>
          </a:p>
          <a:p>
            <a:pPr marL="0" indent="0" algn="r" rtl="1">
              <a:buNone/>
            </a:pPr>
            <a:r>
              <a:rPr lang="fa-IR" dirty="0" smtClean="0"/>
              <a:t>2- یک عکس پرتره تهیه و آن را تبدیل به تصویر پر کنتراست کنید.  </a:t>
            </a:r>
          </a:p>
          <a:p>
            <a:pPr marL="0" indent="0" algn="r" rtl="1">
              <a:buNone/>
            </a:pPr>
            <a:r>
              <a:rPr lang="fa-IR" dirty="0" smtClean="0"/>
              <a:t>3-تهیه پوستر برای روز بزرگداشت (حکیم ابوالقاسم فردوسی) با تصاویر پر کنتراست ( با استفاده از تصاویر اینترنتی)</a:t>
            </a:r>
          </a:p>
          <a:p>
            <a:pPr marL="0" indent="0" rtl="1">
              <a:buNone/>
            </a:pPr>
            <a:endParaRPr lang="fa-IR" sz="1600" dirty="0" smtClean="0"/>
          </a:p>
          <a:p>
            <a:pPr marL="0" indent="0" rtl="1">
              <a:buNone/>
            </a:pPr>
            <a:endParaRPr lang="fa-IR" sz="1600" dirty="0"/>
          </a:p>
          <a:p>
            <a:pPr marL="0" indent="0" rtl="1">
              <a:buNone/>
            </a:pPr>
            <a:endParaRPr lang="fa-IR" sz="1600" dirty="0" smtClean="0"/>
          </a:p>
          <a:p>
            <a:pPr marL="0" indent="0" rtl="1">
              <a:buNone/>
            </a:pPr>
            <a:endParaRPr lang="fa-IR" sz="1600" dirty="0"/>
          </a:p>
          <a:p>
            <a:pPr marL="0" indent="0" rtl="1">
              <a:buNone/>
            </a:pPr>
            <a:r>
              <a:rPr lang="fa-IR" sz="1600" dirty="0" smtClean="0"/>
              <a:t>این تمرین ها می توانید با نرم افزار گوشی هوشمند انجام دهید.</a:t>
            </a:r>
          </a:p>
          <a:p>
            <a:pPr marL="0" indent="0" rtl="1">
              <a:buNone/>
            </a:pPr>
            <a:r>
              <a:rPr lang="fa-IR" sz="1600" dirty="0" smtClean="0"/>
              <a:t>تصاویر قبل و بعد از کنتراست حتما برام بفرستید. 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endParaRPr lang="fa-IR" dirty="0" smtClean="0"/>
          </a:p>
          <a:p>
            <a:pPr rt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4174"/>
            <a:ext cx="1805867" cy="152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079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302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(High Contrastعکسهای پرکنتراست ( </vt:lpstr>
      <vt:lpstr>کنتراست چیست؟</vt:lpstr>
      <vt:lpstr>PowerPoint Presentation</vt:lpstr>
      <vt:lpstr>  </vt:lpstr>
      <vt:lpstr>تصویرهای کنتراست زیاد</vt:lpstr>
      <vt:lpstr>روش ایجاد تصاویر پر کنتراست </vt:lpstr>
      <vt:lpstr>تمرین: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عکاسی تخصصی</dc:title>
  <dc:creator>shamsolemare1</dc:creator>
  <cp:lastModifiedBy>shamsolemare1</cp:lastModifiedBy>
  <cp:revision>10</cp:revision>
  <dcterms:created xsi:type="dcterms:W3CDTF">2020-04-21T02:51:10Z</dcterms:created>
  <dcterms:modified xsi:type="dcterms:W3CDTF">2020-04-21T20:19:27Z</dcterms:modified>
</cp:coreProperties>
</file>