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88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7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5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2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3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7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1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D613D-D8C4-4F9E-B2EC-B51C7153B0DD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BE5E4-57F1-4858-81A1-2BCDEAD1E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67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190" y="2199408"/>
            <a:ext cx="9144000" cy="2119602"/>
          </a:xfr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/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>
                <a:solidFill>
                  <a:srgbClr val="FF0000"/>
                </a:solidFill>
              </a:rPr>
              <a:t/>
            </a:r>
            <a:br>
              <a:rPr lang="fa-IR" dirty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/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>
                <a:solidFill>
                  <a:srgbClr val="FF0000"/>
                </a:solidFill>
              </a:rPr>
              <a:t/>
            </a:r>
            <a:br>
              <a:rPr lang="fa-IR" dirty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/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>
                <a:solidFill>
                  <a:srgbClr val="FF0000"/>
                </a:solidFill>
              </a:rPr>
              <a:t/>
            </a:r>
            <a:br>
              <a:rPr lang="fa-IR" dirty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/>
            </a:r>
            <a:br>
              <a:rPr lang="fa-IR" dirty="0" smtClean="0">
                <a:solidFill>
                  <a:srgbClr val="FF0000"/>
                </a:solidFill>
              </a:rPr>
            </a:br>
            <a:r>
              <a:rPr lang="fa-IR" dirty="0" smtClean="0">
                <a:solidFill>
                  <a:srgbClr val="FF0000"/>
                </a:solidFill>
              </a:rPr>
              <a:t>رنگ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00B050"/>
                </a:solidFill>
              </a:rPr>
              <a:t>در</a:t>
            </a:r>
            <a:r>
              <a:rPr lang="fa-IR" dirty="0" smtClean="0">
                <a:solidFill>
                  <a:srgbClr val="00B0F0"/>
                </a:solidFill>
              </a:rPr>
              <a:t>عکاسی</a:t>
            </a:r>
            <a:br>
              <a:rPr lang="fa-IR" dirty="0" smtClean="0">
                <a:solidFill>
                  <a:srgbClr val="00B0F0"/>
                </a:solidFill>
              </a:rPr>
            </a:br>
            <a:r>
              <a:rPr lang="fa-IR" dirty="0" smtClean="0">
                <a:solidFill>
                  <a:srgbClr val="00B0F0"/>
                </a:solidFill>
              </a:rPr>
              <a:t/>
            </a:r>
            <a:br>
              <a:rPr lang="fa-IR" dirty="0" smtClean="0">
                <a:solidFill>
                  <a:srgbClr val="00B0F0"/>
                </a:solidFill>
              </a:rPr>
            </a:br>
            <a:r>
              <a:rPr lang="fa-IR" sz="2200" dirty="0" smtClean="0">
                <a:solidFill>
                  <a:schemeClr val="tx1"/>
                </a:solidFill>
              </a:rPr>
              <a:t>عنوان درس:عکاسی </a:t>
            </a:r>
            <a:r>
              <a:rPr lang="fa-IR" sz="2200" dirty="0" smtClean="0">
                <a:solidFill>
                  <a:schemeClr val="tx1"/>
                </a:solidFill>
              </a:rPr>
              <a:t>رنگی</a:t>
            </a:r>
            <a:br>
              <a:rPr lang="fa-IR" sz="2200" dirty="0" smtClean="0">
                <a:solidFill>
                  <a:schemeClr val="tx1"/>
                </a:solidFill>
              </a:rPr>
            </a:br>
            <a:r>
              <a:rPr lang="fa-IR" sz="2200" dirty="0" smtClean="0">
                <a:solidFill>
                  <a:schemeClr val="tx1"/>
                </a:solidFill>
              </a:rPr>
              <a:t>جلسه اول و دوم</a:t>
            </a:r>
            <a:r>
              <a:rPr lang="fa-IR" sz="2200" dirty="0" smtClean="0">
                <a:solidFill>
                  <a:schemeClr val="tx1"/>
                </a:solidFill>
              </a:rPr>
              <a:t/>
            </a:r>
            <a:br>
              <a:rPr lang="fa-IR" sz="2200" dirty="0" smtClean="0">
                <a:solidFill>
                  <a:schemeClr val="tx1"/>
                </a:solidFill>
              </a:rPr>
            </a:br>
            <a:r>
              <a:rPr lang="fa-IR" sz="2200" dirty="0" smtClean="0">
                <a:solidFill>
                  <a:schemeClr val="tx1"/>
                </a:solidFill>
              </a:rPr>
              <a:t>استاد: سیمین آقاخانی نژاد</a:t>
            </a:r>
            <a:r>
              <a:rPr lang="fa-IR" dirty="0" smtClean="0"/>
              <a:t/>
            </a:r>
            <a:br>
              <a:rPr lang="fa-I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91" y="151347"/>
            <a:ext cx="1147999" cy="9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018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/>
              <a:t>مقدمه ای بر نظریه رنگها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تمامی نظریه های رنگها مبنی بر سه رنگ اصلی هستند: </a:t>
            </a:r>
          </a:p>
          <a:p>
            <a:pPr algn="r" rtl="1"/>
            <a:r>
              <a:rPr lang="fa-IR" dirty="0" smtClean="0"/>
              <a:t>زرد    قرمز    آبی</a:t>
            </a:r>
          </a:p>
          <a:p>
            <a:pPr algn="r" rtl="1"/>
            <a:r>
              <a:rPr lang="fa-IR" dirty="0" smtClean="0"/>
              <a:t>این سه رنگ اصلی که رنگهای دسته اول نامیده میشوند. کاملا خالص میباشند. بقیه رنگها از ترکیب این سه رنگ به وجود می آیند.</a:t>
            </a:r>
          </a:p>
          <a:p>
            <a:pPr algn="r" rtl="1"/>
            <a:r>
              <a:rPr lang="ar-SA" dirty="0"/>
              <a:t>یکی از جذاب‌ترین بخش‌های استفاده از رنگ ها در عکاسی زمانی است که آنها را به خدمت بگیرید تا به کمک آنها بتوانید احساسی را بیان نمایید</a:t>
            </a:r>
            <a:r>
              <a:rPr lang="ar-SA" dirty="0" smtClean="0"/>
              <a:t>.</a:t>
            </a:r>
            <a:endParaRPr lang="fa-IR" dirty="0" smtClean="0"/>
          </a:p>
          <a:p>
            <a:pPr algn="r" rtl="1"/>
            <a:r>
              <a:rPr lang="ar-SA" dirty="0"/>
              <a:t>از طریق فرم و احساس رنگ‌ها به مخاطب منتقل نمایید</a:t>
            </a:r>
            <a:endParaRPr lang="en-US" dirty="0"/>
          </a:p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473" y="462930"/>
            <a:ext cx="1147999" cy="9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44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شناخت نور و خواص آن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نور روی سطوح مختلف چه تاثیری دارد؟</a:t>
            </a:r>
          </a:p>
          <a:p>
            <a:pPr algn="r" rtl="1"/>
            <a:r>
              <a:rPr lang="fa-IR" dirty="0" smtClean="0"/>
              <a:t>شناسایی کنتراست رنگ و کیفیت نور</a:t>
            </a:r>
          </a:p>
          <a:p>
            <a:pPr algn="r" rtl="1"/>
            <a:r>
              <a:rPr lang="fa-IR" dirty="0" smtClean="0"/>
              <a:t>نقش منابع نوری</a:t>
            </a:r>
          </a:p>
          <a:p>
            <a:pPr algn="r" rtl="1"/>
            <a:r>
              <a:rPr lang="fa-IR" dirty="0" smtClean="0"/>
              <a:t>نور و خواص آن: با شناخت خواص نور می توان سطح دوبعدی را تبدیل به سطح سه بعدی کرد.</a:t>
            </a:r>
          </a:p>
          <a:p>
            <a:pPr algn="r" rtl="1"/>
            <a:r>
              <a:rPr lang="fa-IR" dirty="0" smtClean="0"/>
              <a:t>نور 4 خواص دارد 2 تا مربوط به عکاسی و 2 تا آن مربوط به خواص فیزیکی</a:t>
            </a:r>
          </a:p>
          <a:p>
            <a:pPr algn="r" rtl="1"/>
            <a:r>
              <a:rPr lang="fa-IR" dirty="0" smtClean="0"/>
              <a:t>1- نور به صورت خطی حرکت می کند(اساس پیدایش عکاسی)</a:t>
            </a:r>
          </a:p>
          <a:p>
            <a:pPr algn="r" rtl="1"/>
            <a:r>
              <a:rPr lang="fa-IR" dirty="0" smtClean="0"/>
              <a:t>2- نور به صورت خطی حرکت می کند.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083" y="542398"/>
            <a:ext cx="1147999" cy="9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90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algn="r" rtl="1"/>
            <a:r>
              <a:rPr lang="fa-IR" dirty="0" smtClean="0"/>
              <a:t>3-نور از ذرات ریزی به نام فوتون تشکیل شده است.</a:t>
            </a:r>
          </a:p>
          <a:p>
            <a:pPr algn="r" rtl="1"/>
            <a:r>
              <a:rPr lang="fa-IR" dirty="0" smtClean="0"/>
              <a:t>4- نور با سرع 30000 هزاز کیلومتر در ثانیه حرکت میکند.</a:t>
            </a:r>
          </a:p>
          <a:p>
            <a:pPr algn="r" rtl="1"/>
            <a:r>
              <a:rPr lang="fa-IR" dirty="0" smtClean="0"/>
              <a:t>سه رنگ اصلی: قرمز     زرد      آبی</a:t>
            </a:r>
          </a:p>
          <a:p>
            <a:pPr algn="r" rtl="1"/>
            <a:r>
              <a:rPr lang="fa-IR" dirty="0" smtClean="0"/>
              <a:t>سه نور اصلی:  قرمز      سبز      آبی</a:t>
            </a:r>
          </a:p>
          <a:p>
            <a:pPr algn="r" rtl="1"/>
            <a:r>
              <a:rPr lang="fa-IR" dirty="0" smtClean="0"/>
              <a:t>از ترکیب نورهای اصلی نور فرعی بدست می آید:</a:t>
            </a:r>
          </a:p>
          <a:p>
            <a:pPr marL="0" indent="0" algn="r" rtl="1">
              <a:buNone/>
            </a:pPr>
            <a:r>
              <a:rPr lang="fa-IR" dirty="0" smtClean="0"/>
              <a:t>قرمز+ سبز= زرد        قرمز + آبی = ماژنتا       آبی + سبز = سایان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fa-IR" dirty="0" smtClean="0"/>
              <a:t>رنگ مکمل     قرمز = سایان      سبز = ماژنتا       آبی = زرد </a:t>
            </a:r>
          </a:p>
          <a:p>
            <a:pPr marL="0" indent="0" algn="r" rtl="1">
              <a:buNone/>
            </a:pPr>
            <a:r>
              <a:rPr lang="fa-IR" dirty="0" smtClean="0"/>
              <a:t>     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255" y="365125"/>
            <a:ext cx="1147999" cy="9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811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dirty="0" smtClean="0"/>
              <a:t>اولین تمرین در خصوص عکاسی رنگی به شرح زیر میباشد:</a:t>
            </a:r>
            <a:br>
              <a:rPr lang="fa-IR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805363"/>
          </a:xfrm>
        </p:spPr>
        <p:txBody>
          <a:bodyPr>
            <a:normAutofit/>
          </a:bodyPr>
          <a:lstStyle/>
          <a:p>
            <a:pPr algn="just" rtl="1"/>
            <a:r>
              <a:rPr lang="ar-SA" sz="2400" dirty="0" smtClean="0"/>
              <a:t>ساده‌ترین </a:t>
            </a:r>
            <a:r>
              <a:rPr lang="ar-SA" sz="2400" dirty="0"/>
              <a:t>و اولین تمرین در جهت استفاده‌ی کاربردی و موثر از رنگ ها در عکاسی ، به‌کارگیری آنها به‌عنوان المان غالب قاب بندیتان است. رنگ‌ها می‌توانند به تصویر شما کنتراست، شکل، فرم و بافت بدهند. به‌کارگیری هوشمندانه از بافت‌های رنگی می‌تواند به‌عنوان قاب بندی پایه و فوندانسیون عکس شما به کار گرفته شود</a:t>
            </a:r>
            <a:r>
              <a:rPr lang="ar-SA" sz="2400" dirty="0" smtClean="0"/>
              <a:t>.</a:t>
            </a:r>
            <a:endParaRPr lang="fa-IR" sz="2400" dirty="0" smtClean="0"/>
          </a:p>
          <a:p>
            <a:pPr lvl="0" algn="just" rtl="1"/>
            <a:r>
              <a:rPr lang="ar-SA" sz="2000" b="1" dirty="0"/>
              <a:t>رنگ زرد : </a:t>
            </a:r>
            <a:r>
              <a:rPr lang="ar-SA" sz="2000" dirty="0"/>
              <a:t>گرما، هیجان و خوشحالی</a:t>
            </a:r>
            <a:endParaRPr lang="en-US" sz="2000" dirty="0"/>
          </a:p>
          <a:p>
            <a:pPr lvl="0" algn="just" rtl="1"/>
            <a:r>
              <a:rPr lang="ar-SA" sz="2000" b="1" dirty="0"/>
              <a:t>رنگ آبی :</a:t>
            </a:r>
            <a:r>
              <a:rPr lang="ar-SA" sz="2000" dirty="0"/>
              <a:t> احساس عمیق، آرامش و ماوراء</a:t>
            </a:r>
            <a:endParaRPr lang="en-US" sz="2000" dirty="0"/>
          </a:p>
          <a:p>
            <a:pPr lvl="0" algn="just" rtl="1"/>
            <a:r>
              <a:rPr lang="ar-SA" sz="2000" b="1" dirty="0"/>
              <a:t>رنگ سبز : </a:t>
            </a:r>
            <a:r>
              <a:rPr lang="ar-SA" sz="2000" dirty="0"/>
              <a:t>صلح، سکوت و طبیعت</a:t>
            </a:r>
            <a:endParaRPr lang="en-US" sz="2000" dirty="0"/>
          </a:p>
          <a:p>
            <a:pPr lvl="0" algn="just" rtl="1"/>
            <a:r>
              <a:rPr lang="ar-SA" sz="2000" b="1" dirty="0"/>
              <a:t>رنگ سفید : </a:t>
            </a:r>
            <a:r>
              <a:rPr lang="ar-SA" sz="2000" dirty="0"/>
              <a:t>هارمونی، سکوت و پاکی</a:t>
            </a:r>
            <a:endParaRPr lang="en-US" sz="2000" dirty="0"/>
          </a:p>
          <a:p>
            <a:pPr lvl="0" algn="just" rtl="1"/>
            <a:r>
              <a:rPr lang="ar-SA" sz="2000" b="1" dirty="0"/>
              <a:t>رنگ سیاه : </a:t>
            </a:r>
            <a:r>
              <a:rPr lang="ar-SA" sz="2000" dirty="0"/>
              <a:t>اندوه، تاریکی و ناشناخته‌ها</a:t>
            </a:r>
            <a:endParaRPr lang="en-US" sz="2000" dirty="0"/>
          </a:p>
          <a:p>
            <a:pPr lvl="0" algn="just" rtl="1"/>
            <a:r>
              <a:rPr lang="ar-SA" sz="2000" b="1" dirty="0"/>
              <a:t>رنگ قرمز : </a:t>
            </a:r>
            <a:r>
              <a:rPr lang="ar-SA" sz="2000" dirty="0"/>
              <a:t>درخشش، اعتماد و زندگی</a:t>
            </a:r>
            <a:endParaRPr lang="en-US" sz="2000" dirty="0"/>
          </a:p>
          <a:p>
            <a:pPr algn="just" rtl="1"/>
            <a:r>
              <a:rPr lang="ar-SA" sz="2000" b="1" dirty="0"/>
              <a:t>رنگ نارنجی : </a:t>
            </a:r>
            <a:r>
              <a:rPr lang="ar-SA" sz="2000" dirty="0"/>
              <a:t>تابش، سلامتی و جدیت</a:t>
            </a:r>
            <a:endParaRPr lang="en-US" sz="2000" dirty="0"/>
          </a:p>
          <a:p>
            <a:pPr algn="just" rtl="1"/>
            <a:endParaRPr lang="en-US" sz="2200" dirty="0"/>
          </a:p>
          <a:p>
            <a:pPr algn="just" rtl="1"/>
            <a:endParaRPr lang="fa-IR" dirty="0" smtClean="0"/>
          </a:p>
          <a:p>
            <a:pPr algn="just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000" y="234330"/>
            <a:ext cx="1147999" cy="9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6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310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       رنگ درعکاسی  عنوان درس:عکاسی رنگی جلسه اول و دوم استاد: سیمین آقاخانی نژاد </vt:lpstr>
      <vt:lpstr>مقدمه ای بر نظریه رنگها                             </vt:lpstr>
      <vt:lpstr>شناخت نور و خواص آن</vt:lpstr>
      <vt:lpstr>PowerPoint Presentation</vt:lpstr>
      <vt:lpstr>اولین تمرین در خصوص عکاسی رنگی به شرح زیر میباشد: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رنگ درعکاسی</dc:title>
  <dc:creator>shamsolemare1</dc:creator>
  <cp:lastModifiedBy>shamsolemare1</cp:lastModifiedBy>
  <cp:revision>10</cp:revision>
  <dcterms:created xsi:type="dcterms:W3CDTF">2020-04-16T03:10:18Z</dcterms:created>
  <dcterms:modified xsi:type="dcterms:W3CDTF">2020-04-21T21:10:31Z</dcterms:modified>
</cp:coreProperties>
</file>