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6" r:id="rId2"/>
    <p:sldId id="256" r:id="rId3"/>
    <p:sldId id="257" r:id="rId4"/>
    <p:sldId id="258" r:id="rId5"/>
    <p:sldId id="259" r:id="rId6"/>
    <p:sldId id="260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4/21/2020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6E377E-F6E0-405C-B81D-41E43A6964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27281" y="1788824"/>
            <a:ext cx="6937434" cy="531860"/>
          </a:xfrm>
        </p:spPr>
        <p:txBody>
          <a:bodyPr>
            <a:normAutofit fontScale="90000"/>
          </a:bodyPr>
          <a:lstStyle/>
          <a:p>
            <a:pPr algn="ctr"/>
            <a:r>
              <a:rPr lang="fa-IR" sz="2000" b="1" dirty="0">
                <a:solidFill>
                  <a:schemeClr val="tx1"/>
                </a:solidFill>
                <a:cs typeface="+mn-cs"/>
              </a:rPr>
              <a:t>دانشگاه فنی و حرفه ای استان کرمان آموزشکده دختران سیرجان-کوثر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D33E444-3452-4C0C-A267-406A0701269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71904" y="157018"/>
            <a:ext cx="3248189" cy="1631806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B270C07-314C-44B7-BB41-E6215E754503}"/>
              </a:ext>
            </a:extLst>
          </p:cNvPr>
          <p:cNvSpPr txBox="1"/>
          <p:nvPr/>
        </p:nvSpPr>
        <p:spPr>
          <a:xfrm>
            <a:off x="1690252" y="3308927"/>
            <a:ext cx="8811491" cy="267765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fa-IR" sz="2400" b="1" dirty="0"/>
              <a:t>نام درس:روش های تولید</a:t>
            </a:r>
          </a:p>
          <a:p>
            <a:pPr algn="r"/>
            <a:endParaRPr lang="fa-IR" sz="2400" b="1" dirty="0"/>
          </a:p>
          <a:p>
            <a:pPr algn="r"/>
            <a:endParaRPr lang="fa-IR" sz="2400" b="1" dirty="0"/>
          </a:p>
          <a:p>
            <a:pPr algn="r"/>
            <a:r>
              <a:rPr lang="fa-IR" sz="2400" b="1" dirty="0"/>
              <a:t>شماره جلسه:جلسه هشتم غیر حضوری</a:t>
            </a:r>
          </a:p>
          <a:p>
            <a:pPr algn="r"/>
            <a:endParaRPr lang="fa-IR" sz="2400" b="1" dirty="0"/>
          </a:p>
          <a:p>
            <a:pPr algn="r"/>
            <a:endParaRPr lang="fa-IR" sz="2400" b="1" dirty="0"/>
          </a:p>
          <a:p>
            <a:pPr algn="r"/>
            <a:r>
              <a:rPr lang="fa-IR" sz="2400" b="1" dirty="0"/>
              <a:t>نام مدرس:ساره موذنی</a:t>
            </a:r>
          </a:p>
        </p:txBody>
      </p:sp>
    </p:spTree>
    <p:extLst>
      <p:ext uri="{BB962C8B-B14F-4D97-AF65-F5344CB8AC3E}">
        <p14:creationId xmlns:p14="http://schemas.microsoft.com/office/powerpoint/2010/main" val="3454881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A7298-9800-4A46-8640-582AD823483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a-IR" sz="80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بسم الله الرحمن الرحیم</a:t>
            </a:r>
          </a:p>
        </p:txBody>
      </p:sp>
    </p:spTree>
    <p:extLst>
      <p:ext uri="{BB962C8B-B14F-4D97-AF65-F5344CB8AC3E}">
        <p14:creationId xmlns:p14="http://schemas.microsoft.com/office/powerpoint/2010/main" val="14252352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F1F125C-FBCF-401B-A36E-5FDF6D7411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0036" y="0"/>
            <a:ext cx="757381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67846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585D368-7A06-45DF-AFE9-18DAF1E344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0036" y="0"/>
            <a:ext cx="757381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37114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882F619-8548-4536-AE10-6D358CDC30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0801" y="0"/>
            <a:ext cx="759229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22384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FD5BF1B-3C68-4246-BF7E-3E9A70B41D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0036" y="0"/>
            <a:ext cx="757381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28690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35EA5E-F0D7-4719-AFBF-E8749A94567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a-IR" sz="8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پایان</a:t>
            </a:r>
          </a:p>
        </p:txBody>
      </p:sp>
    </p:spTree>
    <p:extLst>
      <p:ext uri="{BB962C8B-B14F-4D97-AF65-F5344CB8AC3E}">
        <p14:creationId xmlns:p14="http://schemas.microsoft.com/office/powerpoint/2010/main" val="357124241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</TotalTime>
  <Words>33</Words>
  <Application>Microsoft Office PowerPoint</Application>
  <PresentationFormat>Widescreen</PresentationFormat>
  <Paragraphs>10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Facet</vt:lpstr>
      <vt:lpstr>دانشگاه فنی و حرفه ای استان کرمان آموزشکده دختران سیرجان-کوثر</vt:lpstr>
      <vt:lpstr>بسم الله الرحمن الرحیم</vt:lpstr>
      <vt:lpstr>PowerPoint Presentation</vt:lpstr>
      <vt:lpstr>PowerPoint Presentation</vt:lpstr>
      <vt:lpstr>PowerPoint Presentation</vt:lpstr>
      <vt:lpstr>PowerPoint Presentation</vt:lpstr>
      <vt:lpstr>پایان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دانشگاه فنی و حرفه ای استان کرمان آموزشکده دختران سیرجان-کوثر</dc:title>
  <dc:creator>KOWSAR Rayaneh</dc:creator>
  <cp:lastModifiedBy>KOWSAR Rayaneh</cp:lastModifiedBy>
  <cp:revision>1</cp:revision>
  <dcterms:created xsi:type="dcterms:W3CDTF">2020-04-20T22:53:11Z</dcterms:created>
  <dcterms:modified xsi:type="dcterms:W3CDTF">2020-04-20T22:57:05Z</dcterms:modified>
</cp:coreProperties>
</file>