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80115-80EF-4A81-8D49-B6687FE2E3B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3F0A0-8067-4650-8390-9AB148731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316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84CD-B8A7-4815-9927-F1186E537696}" type="datetime8">
              <a:rPr lang="fa-IR" smtClean="0"/>
              <a:t>20/آوريل/17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آموزشکده فنی دختران سیرجان-معماری معاصر-استاد:تهمینه حسینی</a:t>
            </a:r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67812-8AE6-4C5C-8898-027A5F3C25C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3D08E-EB6E-423A-9B99-9C92BC4F11AC}" type="datetime8">
              <a:rPr lang="fa-IR" smtClean="0"/>
              <a:t>20/آوريل/17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آموزشکده فنی دختران سیرجان-معماری معاصر-استاد:تهمینه حسینی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67812-8AE6-4C5C-8898-027A5F3C25C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31F2-595F-45BB-9787-D50C5B65BF50}" type="datetime8">
              <a:rPr lang="fa-IR" smtClean="0"/>
              <a:t>20/آوريل/17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آموزشکده فنی دختران سیرجان-معماری معاصر-استاد:تهمینه حسینی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67812-8AE6-4C5C-8898-027A5F3C25C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6952-6285-4423-831B-668746DDBD4B}" type="datetime8">
              <a:rPr lang="fa-IR" smtClean="0"/>
              <a:t>20/آوريل/17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آموزشکده فنی دختران سیرجان-معماری معاصر-استاد:تهمینه حسینی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67812-8AE6-4C5C-8898-027A5F3C25C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6FF94-E923-4919-B3F1-0A6169C32B47}" type="datetime8">
              <a:rPr lang="fa-IR" smtClean="0"/>
              <a:t>20/آوريل/17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آموزشکده فنی دختران سیرجان-معماری معاصر-استاد:تهمینه حسینی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567812-8AE6-4C5C-8898-027A5F3C25C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FA38-FA64-468D-8C04-AD320A88AD50}" type="datetime8">
              <a:rPr lang="fa-IR" smtClean="0"/>
              <a:t>20/آوريل/17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آموزشکده فنی دختران سیرجان-معماری معاصر-استاد:تهمینه حسینی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67812-8AE6-4C5C-8898-027A5F3C25C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7BCF-2B19-4FD6-A9B0-CD46FF0A5A0D}" type="datetime8">
              <a:rPr lang="fa-IR" smtClean="0"/>
              <a:t>20/آوريل/17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آموزشکده فنی دختران سیرجان-معماری معاصر-استاد:تهمینه حسینی</a:t>
            </a: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67812-8AE6-4C5C-8898-027A5F3C25C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89F5-65EA-4EB4-A6C1-B26305F0CFA6}" type="datetime8">
              <a:rPr lang="fa-IR" smtClean="0"/>
              <a:t>20/آوريل/17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آموزشکده فنی دختران سیرجان-معماری معاصر-استاد:تهمینه حسینی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67812-8AE6-4C5C-8898-027A5F3C25C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04A9-3785-494D-88F0-52481FA0DACC}" type="datetime8">
              <a:rPr lang="fa-IR" smtClean="0"/>
              <a:t>20/آوريل/17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آموزشکده فنی دختران سیرجان-معماری معاصر-استاد:تهمینه حسینی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67812-8AE6-4C5C-8898-027A5F3C25C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7A85-3304-4CFE-B10F-60E3084C157C}" type="datetime8">
              <a:rPr lang="fa-IR" smtClean="0"/>
              <a:t>20/آوريل/17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آموزشکده فنی دختران سیرجان-معماری معاصر-استاد:تهمینه حسینی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67812-8AE6-4C5C-8898-027A5F3C25C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C2BD-DAAA-4938-A672-3CC306545A39}" type="datetime8">
              <a:rPr lang="fa-IR" smtClean="0"/>
              <a:t>20/آوريل/17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آموزشکده فنی دختران سیرجان-معماری معاصر-استاد:تهمینه حسینی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67812-8AE6-4C5C-8898-027A5F3C25C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C145F13-7B0B-4962-BAB3-1065CCB20BAF}" type="datetime8">
              <a:rPr lang="fa-IR" smtClean="0"/>
              <a:t>20/آوريل/17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fa-IR" smtClean="0"/>
              <a:t>آموزشکده فنی دختران سیرجان-معماری معاصر-استاد:تهمینه حسینی</a:t>
            </a:r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567812-8AE6-4C5C-8898-027A5F3C25CB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42876" y="500042"/>
            <a:ext cx="885828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dirty="0" smtClean="0"/>
              <a:t>جلسه دوم:شرح و طرح درس ،توضیح نحوه آموزش و ارزیابی،معرفی منبع،گروهبندی دانشجویان رای تمرین تکمیلی مورد نظر</a:t>
            </a:r>
          </a:p>
          <a:p>
            <a:endParaRPr lang="fa-IR" sz="2400" dirty="0" smtClean="0"/>
          </a:p>
          <a:p>
            <a:r>
              <a:rPr lang="fa-IR" dirty="0" smtClean="0"/>
              <a:t> </a:t>
            </a:r>
            <a:r>
              <a:rPr lang="fa-IR" sz="2000" dirty="0" smtClean="0"/>
              <a:t>آشنایی با معماری معاصر</a:t>
            </a:r>
            <a:br>
              <a:rPr lang="fa-IR" sz="2000" dirty="0" smtClean="0"/>
            </a:br>
            <a:r>
              <a:rPr lang="fa-IR" sz="2000" dirty="0" smtClean="0"/>
              <a:t>هدف:آشنایی با تحولات معماری سده بیستم(100 سال اخیر) و زمینه های آن</a:t>
            </a:r>
          </a:p>
          <a:p>
            <a:r>
              <a:rPr lang="fa-IR" sz="2000" dirty="0" smtClean="0"/>
              <a:t>تعداد واحد:2 واحد نظری</a:t>
            </a:r>
          </a:p>
          <a:p>
            <a:r>
              <a:rPr lang="fa-IR" sz="2000" dirty="0" smtClean="0"/>
              <a:t>نحوه برگزاری کلاس:تدریس استاد،نوشتن نکته ها به همراه ا رایه تصاویر مربوطه،کنفرانس دانشجو</a:t>
            </a:r>
          </a:p>
          <a:p>
            <a:r>
              <a:rPr lang="fa-IR" sz="2000" dirty="0" smtClean="0"/>
              <a:t>منبع:مبانی و مفاهیم در </a:t>
            </a:r>
            <a:r>
              <a:rPr lang="fa-IR" sz="2000" dirty="0"/>
              <a:t>معماری معاصر </a:t>
            </a:r>
            <a:r>
              <a:rPr lang="fa-IR" sz="2000" dirty="0" smtClean="0"/>
              <a:t>غرب،تالیف دکتر </a:t>
            </a:r>
            <a:r>
              <a:rPr lang="fa-IR" sz="2000" dirty="0"/>
              <a:t>وحید </a:t>
            </a:r>
            <a:r>
              <a:rPr lang="fa-IR" sz="2000" dirty="0" smtClean="0"/>
              <a:t>قبادیان،انتشارات فرهنگ و معماری</a:t>
            </a:r>
          </a:p>
          <a:p>
            <a:r>
              <a:rPr lang="fa-IR" sz="2000" dirty="0" smtClean="0"/>
              <a:t>تمرین دانشجو:4 نمره-ارایه توضیحات تکمیلی درمورد معماران و بناهای شاخص هر سبک و به همراه ارایه پلانها برشها نماها،پرسپکتیوها و در صورت امکان فیلمهای کوتاه از آن بناها</a:t>
            </a:r>
          </a:p>
          <a:p>
            <a:r>
              <a:rPr lang="fa-IR" sz="2000" dirty="0" smtClean="0"/>
              <a:t>گروهبندی دانشجویان انجام و به شرح زیر میباشد:</a:t>
            </a:r>
          </a:p>
          <a:p>
            <a:endParaRPr lang="fa-IR" sz="2000" dirty="0"/>
          </a:p>
          <a:p>
            <a:endParaRPr lang="fa-IR" sz="2000" dirty="0" smtClean="0"/>
          </a:p>
          <a:p>
            <a:endParaRPr lang="fa-IR" sz="2000" dirty="0"/>
          </a:p>
          <a:p>
            <a:endParaRPr lang="fa-IR" sz="2000" dirty="0" smtClean="0"/>
          </a:p>
          <a:p>
            <a:endParaRPr lang="fa-IR" sz="2000" dirty="0"/>
          </a:p>
          <a:p>
            <a:endParaRPr lang="fa-IR" sz="2000" dirty="0" smtClean="0"/>
          </a:p>
          <a:p>
            <a:endParaRPr lang="fa-IR" sz="2000" dirty="0"/>
          </a:p>
          <a:p>
            <a:endParaRPr lang="fa-IR" sz="2000" dirty="0" smtClean="0"/>
          </a:p>
          <a:p>
            <a:endParaRPr lang="fa-IR" sz="2000" dirty="0"/>
          </a:p>
          <a:p>
            <a:endParaRPr lang="fa-IR" sz="2000" dirty="0"/>
          </a:p>
        </p:txBody>
      </p:sp>
      <p:pic>
        <p:nvPicPr>
          <p:cNvPr id="1026" name="Picture 2" descr="D:\tahmine\tadris\moaser\WhatsApp Image 2020-04-03 at 14.00.18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929066"/>
            <a:ext cx="3611211" cy="2705065"/>
          </a:xfrm>
          <a:prstGeom prst="rect">
            <a:avLst/>
          </a:prstGeom>
          <a:noFill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932040" y="6288171"/>
            <a:ext cx="2895600" cy="365125"/>
          </a:xfrm>
        </p:spPr>
        <p:txBody>
          <a:bodyPr/>
          <a:lstStyle/>
          <a:p>
            <a:r>
              <a:rPr lang="fa-IR" dirty="0" smtClean="0"/>
              <a:t>آموزشکده فنی دختران سیرجان-معماری معاصر-استاد:تهمینه حسینی</a:t>
            </a:r>
            <a:endParaRPr lang="fa-I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67812-8AE6-4C5C-8898-027A5F3C25CB}" type="slidenum">
              <a:rPr lang="fa-IR" smtClean="0"/>
              <a:pPr/>
              <a:t>1</a:t>
            </a:fld>
            <a:endParaRPr lang="fa-I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40</TotalTime>
  <Words>30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Apex</vt:lpstr>
      <vt:lpstr>PowerPoint Presentation</vt:lpstr>
    </vt:vector>
  </TitlesOfParts>
  <Company>KASRA.CO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Abdorreza</cp:lastModifiedBy>
  <cp:revision>9</cp:revision>
  <dcterms:created xsi:type="dcterms:W3CDTF">2020-04-03T10:06:05Z</dcterms:created>
  <dcterms:modified xsi:type="dcterms:W3CDTF">2020-04-17T17:19:51Z</dcterms:modified>
</cp:coreProperties>
</file>