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E231FE-05A9-4913-9AFE-D602393BE573}"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2EE69-4FAC-4D23-A5A9-D92CC651821F}" type="slidenum">
              <a:rPr lang="en-US" smtClean="0"/>
              <a:t>‹#›</a:t>
            </a:fld>
            <a:endParaRPr lang="en-US"/>
          </a:p>
        </p:txBody>
      </p:sp>
    </p:spTree>
    <p:extLst>
      <p:ext uri="{BB962C8B-B14F-4D97-AF65-F5344CB8AC3E}">
        <p14:creationId xmlns:p14="http://schemas.microsoft.com/office/powerpoint/2010/main" val="126782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E231FE-05A9-4913-9AFE-D602393BE573}"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2EE69-4FAC-4D23-A5A9-D92CC651821F}" type="slidenum">
              <a:rPr lang="en-US" smtClean="0"/>
              <a:t>‹#›</a:t>
            </a:fld>
            <a:endParaRPr lang="en-US"/>
          </a:p>
        </p:txBody>
      </p:sp>
    </p:spTree>
    <p:extLst>
      <p:ext uri="{BB962C8B-B14F-4D97-AF65-F5344CB8AC3E}">
        <p14:creationId xmlns:p14="http://schemas.microsoft.com/office/powerpoint/2010/main" val="1542578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E231FE-05A9-4913-9AFE-D602393BE573}"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2EE69-4FAC-4D23-A5A9-D92CC651821F}" type="slidenum">
              <a:rPr lang="en-US" smtClean="0"/>
              <a:t>‹#›</a:t>
            </a:fld>
            <a:endParaRPr lang="en-US"/>
          </a:p>
        </p:txBody>
      </p:sp>
    </p:spTree>
    <p:extLst>
      <p:ext uri="{BB962C8B-B14F-4D97-AF65-F5344CB8AC3E}">
        <p14:creationId xmlns:p14="http://schemas.microsoft.com/office/powerpoint/2010/main" val="403965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E231FE-05A9-4913-9AFE-D602393BE573}"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2EE69-4FAC-4D23-A5A9-D92CC651821F}" type="slidenum">
              <a:rPr lang="en-US" smtClean="0"/>
              <a:t>‹#›</a:t>
            </a:fld>
            <a:endParaRPr lang="en-US"/>
          </a:p>
        </p:txBody>
      </p:sp>
    </p:spTree>
    <p:extLst>
      <p:ext uri="{BB962C8B-B14F-4D97-AF65-F5344CB8AC3E}">
        <p14:creationId xmlns:p14="http://schemas.microsoft.com/office/powerpoint/2010/main" val="4255605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E231FE-05A9-4913-9AFE-D602393BE573}"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2EE69-4FAC-4D23-A5A9-D92CC651821F}" type="slidenum">
              <a:rPr lang="en-US" smtClean="0"/>
              <a:t>‹#›</a:t>
            </a:fld>
            <a:endParaRPr lang="en-US"/>
          </a:p>
        </p:txBody>
      </p:sp>
    </p:spTree>
    <p:extLst>
      <p:ext uri="{BB962C8B-B14F-4D97-AF65-F5344CB8AC3E}">
        <p14:creationId xmlns:p14="http://schemas.microsoft.com/office/powerpoint/2010/main" val="1889806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3E231FE-05A9-4913-9AFE-D602393BE573}" type="datetimeFigureOut">
              <a:rPr lang="en-US" smtClean="0"/>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B2EE69-4FAC-4D23-A5A9-D92CC651821F}" type="slidenum">
              <a:rPr lang="en-US" smtClean="0"/>
              <a:t>‹#›</a:t>
            </a:fld>
            <a:endParaRPr lang="en-US"/>
          </a:p>
        </p:txBody>
      </p:sp>
    </p:spTree>
    <p:extLst>
      <p:ext uri="{BB962C8B-B14F-4D97-AF65-F5344CB8AC3E}">
        <p14:creationId xmlns:p14="http://schemas.microsoft.com/office/powerpoint/2010/main" val="5923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E231FE-05A9-4913-9AFE-D602393BE573}" type="datetimeFigureOut">
              <a:rPr lang="en-US" smtClean="0"/>
              <a:t>4/21/2020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B2EE69-4FAC-4D23-A5A9-D92CC651821F}" type="slidenum">
              <a:rPr lang="en-US" smtClean="0"/>
              <a:t>‹#›</a:t>
            </a:fld>
            <a:endParaRPr lang="en-US"/>
          </a:p>
        </p:txBody>
      </p:sp>
    </p:spTree>
    <p:extLst>
      <p:ext uri="{BB962C8B-B14F-4D97-AF65-F5344CB8AC3E}">
        <p14:creationId xmlns:p14="http://schemas.microsoft.com/office/powerpoint/2010/main" val="1211652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E231FE-05A9-4913-9AFE-D602393BE573}" type="datetimeFigureOut">
              <a:rPr lang="en-US" smtClean="0"/>
              <a:t>4/21/2020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B2EE69-4FAC-4D23-A5A9-D92CC651821F}" type="slidenum">
              <a:rPr lang="en-US" smtClean="0"/>
              <a:t>‹#›</a:t>
            </a:fld>
            <a:endParaRPr lang="en-US"/>
          </a:p>
        </p:txBody>
      </p:sp>
    </p:spTree>
    <p:extLst>
      <p:ext uri="{BB962C8B-B14F-4D97-AF65-F5344CB8AC3E}">
        <p14:creationId xmlns:p14="http://schemas.microsoft.com/office/powerpoint/2010/main" val="2198779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E231FE-05A9-4913-9AFE-D602393BE573}" type="datetimeFigureOut">
              <a:rPr lang="en-US" smtClean="0"/>
              <a:t>4/21/2020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B2EE69-4FAC-4D23-A5A9-D92CC651821F}" type="slidenum">
              <a:rPr lang="en-US" smtClean="0"/>
              <a:t>‹#›</a:t>
            </a:fld>
            <a:endParaRPr lang="en-US"/>
          </a:p>
        </p:txBody>
      </p:sp>
    </p:spTree>
    <p:extLst>
      <p:ext uri="{BB962C8B-B14F-4D97-AF65-F5344CB8AC3E}">
        <p14:creationId xmlns:p14="http://schemas.microsoft.com/office/powerpoint/2010/main" val="970417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E231FE-05A9-4913-9AFE-D602393BE573}" type="datetimeFigureOut">
              <a:rPr lang="en-US" smtClean="0"/>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B2EE69-4FAC-4D23-A5A9-D92CC651821F}" type="slidenum">
              <a:rPr lang="en-US" smtClean="0"/>
              <a:t>‹#›</a:t>
            </a:fld>
            <a:endParaRPr lang="en-US"/>
          </a:p>
        </p:txBody>
      </p:sp>
    </p:spTree>
    <p:extLst>
      <p:ext uri="{BB962C8B-B14F-4D97-AF65-F5344CB8AC3E}">
        <p14:creationId xmlns:p14="http://schemas.microsoft.com/office/powerpoint/2010/main" val="908091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E231FE-05A9-4913-9AFE-D602393BE573}" type="datetimeFigureOut">
              <a:rPr lang="en-US" smtClean="0"/>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B2EE69-4FAC-4D23-A5A9-D92CC651821F}" type="slidenum">
              <a:rPr lang="en-US" smtClean="0"/>
              <a:t>‹#›</a:t>
            </a:fld>
            <a:endParaRPr lang="en-US"/>
          </a:p>
        </p:txBody>
      </p:sp>
    </p:spTree>
    <p:extLst>
      <p:ext uri="{BB962C8B-B14F-4D97-AF65-F5344CB8AC3E}">
        <p14:creationId xmlns:p14="http://schemas.microsoft.com/office/powerpoint/2010/main" val="3769375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E231FE-05A9-4913-9AFE-D602393BE573}" type="datetimeFigureOut">
              <a:rPr lang="en-US" smtClean="0"/>
              <a:t>4/21/2020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B2EE69-4FAC-4D23-A5A9-D92CC651821F}" type="slidenum">
              <a:rPr lang="en-US" smtClean="0"/>
              <a:t>‹#›</a:t>
            </a:fld>
            <a:endParaRPr lang="en-US"/>
          </a:p>
        </p:txBody>
      </p:sp>
    </p:spTree>
    <p:extLst>
      <p:ext uri="{BB962C8B-B14F-4D97-AF65-F5344CB8AC3E}">
        <p14:creationId xmlns:p14="http://schemas.microsoft.com/office/powerpoint/2010/main" val="5422598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sz="7200" dirty="0" smtClean="0"/>
              <a:t>فتومنتاژ</a:t>
            </a:r>
            <a:endParaRPr lang="en-US" sz="7200" dirty="0"/>
          </a:p>
        </p:txBody>
      </p:sp>
      <p:sp>
        <p:nvSpPr>
          <p:cNvPr id="3" name="Subtitle 2"/>
          <p:cNvSpPr>
            <a:spLocks noGrp="1"/>
          </p:cNvSpPr>
          <p:nvPr>
            <p:ph type="subTitle" idx="1"/>
          </p:nvPr>
        </p:nvSpPr>
        <p:spPr/>
        <p:txBody>
          <a:bodyPr/>
          <a:lstStyle/>
          <a:p>
            <a:r>
              <a:rPr lang="fa-IR" dirty="0" smtClean="0"/>
              <a:t>عنوان درس:عکاسی تخصصی</a:t>
            </a:r>
          </a:p>
          <a:p>
            <a:r>
              <a:rPr lang="fa-IR" dirty="0" smtClean="0"/>
              <a:t>جلسه اول</a:t>
            </a:r>
          </a:p>
          <a:p>
            <a:r>
              <a:rPr lang="fa-IR" dirty="0" smtClean="0"/>
              <a:t>نام استاد: خانم سیمین آقاخانی نژاد</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9385" y="336548"/>
            <a:ext cx="1749229" cy="1479556"/>
          </a:xfrm>
          <a:prstGeom prst="rect">
            <a:avLst/>
          </a:prstGeom>
        </p:spPr>
      </p:pic>
    </p:spTree>
    <p:extLst>
      <p:ext uri="{BB962C8B-B14F-4D97-AF65-F5344CB8AC3E}">
        <p14:creationId xmlns:p14="http://schemas.microsoft.com/office/powerpoint/2010/main" val="12914376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فتومنتاژ چیست؟</a:t>
            </a:r>
            <a:endParaRPr lang="en-US" dirty="0"/>
          </a:p>
        </p:txBody>
      </p:sp>
      <p:sp>
        <p:nvSpPr>
          <p:cNvPr id="3" name="Content Placeholder 2"/>
          <p:cNvSpPr>
            <a:spLocks noGrp="1"/>
          </p:cNvSpPr>
          <p:nvPr>
            <p:ph idx="1"/>
          </p:nvPr>
        </p:nvSpPr>
        <p:spPr/>
        <p:txBody>
          <a:bodyPr>
            <a:normAutofit fontScale="85000" lnSpcReduction="20000"/>
          </a:bodyPr>
          <a:lstStyle/>
          <a:p>
            <a:pPr marL="0" indent="0" algn="just" rtl="1">
              <a:lnSpc>
                <a:spcPct val="150000"/>
              </a:lnSpc>
              <a:buNone/>
            </a:pPr>
            <a:r>
              <a:rPr lang="fa-IR" sz="2000" dirty="0" smtClean="0"/>
              <a:t>    فتومونتاژ (به فرانسوی: </a:t>
            </a:r>
            <a:r>
              <a:rPr lang="en-US" sz="1800" dirty="0" smtClean="0"/>
              <a:t>photomontage</a:t>
            </a:r>
            <a:r>
              <a:rPr lang="en-US" sz="2000" dirty="0" smtClean="0"/>
              <a:t> </a:t>
            </a:r>
            <a:r>
              <a:rPr lang="fa-IR" sz="2000" dirty="0" smtClean="0"/>
              <a:t>  نوعی تکه چسبانی با عکس است. گاه، عکس‌های مختلف را چنان دقیق به هم مربوط می‌کنند که گویی عکسی بطور عادی با دوربین گرفته شده‌است. گاهی از عکس ترکیبی نیز عکاسی می‌شود تا عکس نهایی یکدستی حاصل آید. تکنیک مشابهی نیز در نرم‌افزارهای ویرایش عکس بکارگرفته می‌شود.</a:t>
            </a:r>
          </a:p>
          <a:p>
            <a:pPr marL="0" indent="0" algn="just" rtl="1">
              <a:lnSpc>
                <a:spcPct val="150000"/>
              </a:lnSpc>
              <a:buNone/>
            </a:pPr>
            <a:r>
              <a:rPr lang="fa-IR" sz="2000" dirty="0" smtClean="0"/>
              <a:t>   طی </a:t>
            </a:r>
            <a:r>
              <a:rPr lang="fa-IR" sz="2000" dirty="0"/>
              <a:t>قرن بیستم، فتومونتاژ نقش مهمی در هنرهای زیبا و هنرهای تجاری بر عهده داشت. ترکیب برش تصاویر و کنار هم گذاشتن آنها، در مدت زمان کمی که از اختراع عکاسی می گذشت، در 1830م. می‌توانست به دست یک گرافیست حرفه‌ای یا آماتور انجام شود. اما قرن گذشته با کنار هم نهادن خلاقانه تصاویر، اهمیت عکس‌های تکه تکه شده را نشان داد، که به استفاده عمودی این تکنیک منجر شد. </a:t>
            </a:r>
            <a:endParaRPr lang="fa-IR" sz="2000" dirty="0" smtClean="0"/>
          </a:p>
          <a:p>
            <a:pPr marL="0" indent="0" algn="just" rtl="1">
              <a:lnSpc>
                <a:spcPct val="150000"/>
              </a:lnSpc>
              <a:buNone/>
            </a:pPr>
            <a:r>
              <a:rPr lang="fa-IR" sz="2000" dirty="0" smtClean="0"/>
              <a:t>   نخستین نمونه های چاپی به صورت فتومنتاژ توسط اسکار جی ریلندر به وجود آمد. موضوع این تصاویر برگرفته از کتابهای دینی، ادبیات و نقاشی بود. پس از آن نقاشان دادائیست دریافتند که تصاویر عکاسی قابل دستکاری هستند. آنها دریافتند که ترکیب دو یا چند عکس، میتواند واقعیت جدیدی بیافریند.</a:t>
            </a:r>
          </a:p>
          <a:p>
            <a:pPr marL="0" indent="0" algn="just" rtl="1">
              <a:lnSpc>
                <a:spcPct val="150000"/>
              </a:lnSpc>
              <a:buNone/>
            </a:pPr>
            <a:r>
              <a:rPr lang="fa-IR" sz="2000" dirty="0" smtClean="0"/>
              <a:t>سپس فتومنتاژ با جنبش سوریالیسم همراه شد و تصاویری بر گرفته از خواب و رویا را خلق کردند. در این بین جری اولسمن بیشترین استفاده از فتومنتاژ را برای خلق تصاویر خود بهره برد.</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761" y="336548"/>
            <a:ext cx="1749229" cy="1479556"/>
          </a:xfrm>
          <a:prstGeom prst="rect">
            <a:avLst/>
          </a:prstGeom>
        </p:spPr>
      </p:pic>
    </p:spTree>
    <p:extLst>
      <p:ext uri="{BB962C8B-B14F-4D97-AF65-F5344CB8AC3E}">
        <p14:creationId xmlns:p14="http://schemas.microsoft.com/office/powerpoint/2010/main" val="4826746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3200" dirty="0" smtClean="0"/>
              <a:t>جری اولسمن </a:t>
            </a:r>
            <a:r>
              <a:rPr lang="fa-IR" sz="2800" dirty="0" smtClean="0"/>
              <a:t>(</a:t>
            </a:r>
            <a:r>
              <a:rPr lang="en-US" sz="2000" dirty="0" smtClean="0"/>
              <a:t>JRRRY UELSMANN</a:t>
            </a:r>
            <a:r>
              <a:rPr lang="fa-IR" sz="2800" dirty="0" smtClean="0"/>
              <a:t>)</a:t>
            </a:r>
            <a:br>
              <a:rPr lang="fa-IR" sz="2800" dirty="0" smtClean="0"/>
            </a:br>
            <a:r>
              <a:rPr lang="en-US" sz="2000" dirty="0"/>
              <a:t>1934/11/06</a:t>
            </a:r>
            <a:r>
              <a:rPr lang="en-US" sz="2800" dirty="0"/>
              <a:t/>
            </a:r>
            <a:br>
              <a:rPr lang="en-US" sz="2800" dirty="0"/>
            </a:br>
            <a:endParaRPr lang="en-US" sz="2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1946" y="211132"/>
            <a:ext cx="1749229" cy="1479556"/>
          </a:xfrm>
          <a:prstGeom prst="rect">
            <a:avLst/>
          </a:prstGeom>
        </p:spPr>
      </p:pic>
      <p:sp>
        <p:nvSpPr>
          <p:cNvPr id="6" name="Content Placeholder 5"/>
          <p:cNvSpPr>
            <a:spLocks noGrp="1"/>
          </p:cNvSpPr>
          <p:nvPr>
            <p:ph idx="1"/>
          </p:nvPr>
        </p:nvSpPr>
        <p:spPr>
          <a:xfrm>
            <a:off x="855518" y="1690688"/>
            <a:ext cx="10515600" cy="4351338"/>
          </a:xfrm>
        </p:spPr>
        <p:txBody>
          <a:bodyPr>
            <a:noAutofit/>
          </a:bodyPr>
          <a:lstStyle/>
          <a:p>
            <a:pPr marL="0" indent="0" algn="r" rtl="1">
              <a:lnSpc>
                <a:spcPct val="170000"/>
              </a:lnSpc>
              <a:buNone/>
            </a:pPr>
            <a:r>
              <a:rPr lang="fa-IR" sz="1400" dirty="0" smtClean="0"/>
              <a:t>    جری </a:t>
            </a:r>
            <a:r>
              <a:rPr lang="fa-IR" sz="1400" dirty="0"/>
              <a:t>اولسمن در 11 ژوئن در شهر دیترویت، میشیگان متولد شد. او پسر دوم یک فروشنده خواربار بود و در نوجوانی و سالهای مدرسه شاگرد زرنگی نبود. در طول دوران تحصیل در دبیرستان به عکاسی علاقمند </a:t>
            </a:r>
            <a:r>
              <a:rPr lang="fa-IR" sz="1400" dirty="0" smtClean="0"/>
              <a:t>شد. جری </a:t>
            </a:r>
            <a:r>
              <a:rPr lang="fa-IR" sz="1400" dirty="0"/>
              <a:t>اولسمن معتقد بود که با استفاده از دوربین می تواند در محیط بیرون از کالبدش زندگی کند.</a:t>
            </a:r>
            <a:endParaRPr lang="en-US" sz="1400" dirty="0"/>
          </a:p>
          <a:p>
            <a:pPr marL="0" indent="0" algn="r" rtl="1">
              <a:lnSpc>
                <a:spcPct val="170000"/>
              </a:lnSpc>
              <a:buNone/>
            </a:pPr>
            <a:r>
              <a:rPr lang="fa-IR" sz="1400" dirty="0" smtClean="0"/>
              <a:t>   با </a:t>
            </a:r>
            <a:r>
              <a:rPr lang="fa-IR" sz="1400" dirty="0"/>
              <a:t>اینکه از نظر درسی رتبه خوبی نداشت اما توانست به زودی چند پروژه عکاسی برای خود دست و پا کند. سرانجام توانست در سال 1953 به موسسه فن آوری راچستر راه یابد و مدرک </a:t>
            </a:r>
            <a:r>
              <a:rPr lang="en-US" sz="1400" dirty="0"/>
              <a:t>BFA </a:t>
            </a:r>
            <a:r>
              <a:rPr lang="fa-IR" sz="1400" dirty="0"/>
              <a:t>را از این موسسه و مدرک </a:t>
            </a:r>
            <a:r>
              <a:rPr lang="en-US" sz="1400" dirty="0"/>
              <a:t>MFA </a:t>
            </a:r>
            <a:r>
              <a:rPr lang="fa-IR" sz="1400" dirty="0"/>
              <a:t>را از دانشگاه ایندیانا به دست آورد. بزرگ ترین و تاثیرگذارترین راهنمایی ها از سوی مینور وایت و رالف هاترسلی به او ارائه شدند که در بروز خلاقیت های او نقش بسزایی داشتند.</a:t>
            </a:r>
            <a:r>
              <a:rPr lang="en-US" sz="1400" dirty="0"/>
              <a:t/>
            </a:r>
            <a:br>
              <a:rPr lang="en-US" sz="1400" dirty="0"/>
            </a:br>
            <a:r>
              <a:rPr lang="fa-IR" sz="1400" dirty="0"/>
              <a:t>همانطور که اولسمن می گوید بزرگترین درسی که از وایت آموخت این بود که دوربین او نه تنها قابلیت ثبت تصاویر را دارد بلکه می تواند از سوژه اصلی فراتر رفته و مفهومی را در بر داشته باشد. وایت به عنوان آموزگار بیشتر از اینکه به آموزش تکنیکهای استفاده از دوربین و لنز اهمیت دهد، به این مساله توجه داشت که چگونه آنچه دیده می شود ، ارائه گردد.</a:t>
            </a:r>
            <a:r>
              <a:rPr lang="en-US" sz="1400" dirty="0"/>
              <a:t/>
            </a:r>
            <a:br>
              <a:rPr lang="en-US" sz="1400" dirty="0"/>
            </a:br>
            <a:r>
              <a:rPr lang="fa-IR" sz="1400" dirty="0"/>
              <a:t>او در سال 1961 برای تدریس به دانشگاه فلوریدا رفت و در سال 1962 به کمک او انجمن آموزش عکاسان راه اندازی شد و او در اولین کنفرانس مقاله ای را تحت عنوان ” ارتباط درونی تصویر و تکنیک” ارائه کرد.</a:t>
            </a:r>
            <a:r>
              <a:rPr lang="en-US" sz="1400" dirty="0"/>
              <a:t/>
            </a:r>
            <a:br>
              <a:rPr lang="en-US" sz="1400" dirty="0"/>
            </a:br>
            <a:r>
              <a:rPr lang="fa-IR" sz="1400" dirty="0"/>
              <a:t>اولسمن استاد خلق تصاویر ترکیبی با استفاده از چند نگاتیو است. او با استفاده از چند دستگاه بزرگ کننده، تصاویر نهایی خود را به وجود می آورد. </a:t>
            </a:r>
            <a:endParaRPr lang="en-US" sz="1400" dirty="0"/>
          </a:p>
        </p:txBody>
      </p:sp>
    </p:spTree>
    <p:extLst>
      <p:ext uri="{BB962C8B-B14F-4D97-AF65-F5344CB8AC3E}">
        <p14:creationId xmlns:p14="http://schemas.microsoft.com/office/powerpoint/2010/main" val="33831577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45127" y="1690687"/>
            <a:ext cx="10515600" cy="3025775"/>
          </a:xfrm>
        </p:spPr>
        <p:txBody>
          <a:bodyPr>
            <a:normAutofit/>
          </a:bodyPr>
          <a:lstStyle/>
          <a:p>
            <a:pPr algn="just" rtl="1">
              <a:lnSpc>
                <a:spcPct val="150000"/>
              </a:lnSpc>
            </a:pPr>
            <a:r>
              <a:rPr lang="fa-IR" sz="1400" dirty="0" smtClean="0"/>
              <a:t>او معتقد بود که تصویر نهایی حتما نباید از یک نگاتیو باشد. امروزه، با ظهور دوربین های دیجیتال و فتوشاپ، عکاسان می توانند تصاویری شبیه به عکس های اولسمن خلق کنند. با این تفاوت که اولسمن از ابزارهای جادویی آنولوگ استفاده می کرد. او غالباً در تاریکخانه کار میکرد، و گاهی اوقات از سه تا ده بزرگ کننده استفاده می کرد تا تاثیر دلخواه خود را بگذارد. بطور کلی عکس وسیله ای برای ثبت لحظات تلقی میشود ولی اولسمن جزء اولین کسانی است که این تصور محبوب در جامعه را از بین برد.</a:t>
            </a:r>
            <a:r>
              <a:rPr lang="en-US" sz="1400" dirty="0" smtClean="0"/>
              <a:t/>
            </a:r>
            <a:br>
              <a:rPr lang="en-US" sz="1400" dirty="0" smtClean="0"/>
            </a:br>
            <a:r>
              <a:rPr lang="fa-IR" sz="1400" dirty="0" smtClean="0"/>
              <a:t>در سال 1985 اولسمن با انتشار کتاب خود ” فرایند و درک ” فریم به فریم نشان داد که چگونه نگاتیو ها را با هم ترکیب می کرد تا تصویر نهایی ایجاد گردد او غالباً بدون ترکیب بندی خاصی در ذهن، تصاویر خود را می گرفت و مجموعه گسترده ای از نگاتیو در اختیار داشت .</a:t>
            </a:r>
            <a:endParaRPr lang="en-US" sz="1400" dirty="0" smtClean="0"/>
          </a:p>
          <a:p>
            <a:pPr algn="just" rtl="1">
              <a:lnSpc>
                <a:spcPct val="150000"/>
              </a:lnSpc>
            </a:pPr>
            <a:endParaRPr lang="en-US" sz="1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1946" y="211132"/>
            <a:ext cx="1749229" cy="1479556"/>
          </a:xfrm>
          <a:prstGeom prst="rect">
            <a:avLst/>
          </a:prstGeom>
        </p:spPr>
      </p:pic>
      <p:pic>
        <p:nvPicPr>
          <p:cNvPr id="5" name="تصویر 6" descr="zz05.jpg"/>
          <p:cNvPicPr/>
          <p:nvPr/>
        </p:nvPicPr>
        <p:blipFill>
          <a:blip r:embed="rId3">
            <a:extLst>
              <a:ext uri="{28A0092B-C50C-407E-A947-70E740481C1C}">
                <a14:useLocalDpi xmlns:a14="http://schemas.microsoft.com/office/drawing/2010/main" val="0"/>
              </a:ext>
            </a:extLst>
          </a:blip>
          <a:srcRect/>
          <a:stretch>
            <a:fillRect/>
          </a:stretch>
        </p:blipFill>
        <p:spPr bwMode="auto">
          <a:xfrm>
            <a:off x="3185103" y="3428999"/>
            <a:ext cx="5075082" cy="3214342"/>
          </a:xfrm>
          <a:prstGeom prst="rect">
            <a:avLst/>
          </a:prstGeom>
          <a:noFill/>
          <a:ln>
            <a:noFill/>
          </a:ln>
        </p:spPr>
      </p:pic>
    </p:spTree>
    <p:extLst>
      <p:ext uri="{BB962C8B-B14F-4D97-AF65-F5344CB8AC3E}">
        <p14:creationId xmlns:p14="http://schemas.microsoft.com/office/powerpoint/2010/main" val="40757392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2200705"/>
            <a:ext cx="3220373" cy="4351338"/>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33426" y="2200705"/>
            <a:ext cx="3173224" cy="4351338"/>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268" y="3074193"/>
            <a:ext cx="2945753" cy="2406073"/>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1946" y="211132"/>
            <a:ext cx="1749229" cy="1479556"/>
          </a:xfrm>
          <a:prstGeom prst="rect">
            <a:avLst/>
          </a:prstGeom>
        </p:spPr>
      </p:pic>
    </p:spTree>
    <p:extLst>
      <p:ext uri="{BB962C8B-B14F-4D97-AF65-F5344CB8AC3E}">
        <p14:creationId xmlns:p14="http://schemas.microsoft.com/office/powerpoint/2010/main" val="20590207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تمرین عکاسی</a:t>
            </a:r>
            <a:endParaRPr lang="en-US" dirty="0"/>
          </a:p>
        </p:txBody>
      </p:sp>
      <p:sp>
        <p:nvSpPr>
          <p:cNvPr id="3" name="Content Placeholder 2"/>
          <p:cNvSpPr>
            <a:spLocks noGrp="1"/>
          </p:cNvSpPr>
          <p:nvPr>
            <p:ph idx="1"/>
          </p:nvPr>
        </p:nvSpPr>
        <p:spPr/>
        <p:txBody>
          <a:bodyPr>
            <a:normAutofit/>
          </a:bodyPr>
          <a:lstStyle/>
          <a:p>
            <a:pPr marL="0" indent="0" algn="r" rtl="1">
              <a:lnSpc>
                <a:spcPct val="150000"/>
              </a:lnSpc>
              <a:buNone/>
            </a:pPr>
            <a:r>
              <a:rPr lang="fa-IR" dirty="0" smtClean="0"/>
              <a:t>دانشجویان عزیز</a:t>
            </a:r>
          </a:p>
          <a:p>
            <a:pPr marL="0" indent="0" algn="r" rtl="1">
              <a:lnSpc>
                <a:spcPct val="150000"/>
              </a:lnSpc>
              <a:buNone/>
            </a:pPr>
            <a:r>
              <a:rPr lang="fa-IR" dirty="0" smtClean="0"/>
              <a:t>شما باید با توجه به تکنیک فتومنتاژ که تارخچه و معروفترین استاد این تکنیک معرفی شد، دو پروژه انجام دهید.حتما با عکسهای که شما تهیه کردین و نرم افراز فتوشاپ</a:t>
            </a:r>
          </a:p>
          <a:p>
            <a:pPr algn="r" rtl="1">
              <a:lnSpc>
                <a:spcPct val="150000"/>
              </a:lnSpc>
            </a:pPr>
            <a:r>
              <a:rPr lang="fa-IR" dirty="0" smtClean="0"/>
              <a:t>1-موضوع آزاد (کار فتومنتاژبا توجه با عکسهای که دارید یا با توجه به نیازتون عکس دوباره تهیه کنید)</a:t>
            </a:r>
          </a:p>
          <a:p>
            <a:pPr algn="r" rtl="1">
              <a:lnSpc>
                <a:spcPct val="150000"/>
              </a:lnSpc>
            </a:pPr>
            <a:r>
              <a:rPr lang="fa-IR" dirty="0" smtClean="0"/>
              <a:t>2- طراحی جلد کتاب شعر با موضوع (اسم کتاب رویای خیال) </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8428" y="491686"/>
            <a:ext cx="1749229" cy="1479556"/>
          </a:xfrm>
          <a:prstGeom prst="rect">
            <a:avLst/>
          </a:prstGeom>
        </p:spPr>
      </p:pic>
    </p:spTree>
    <p:extLst>
      <p:ext uri="{BB962C8B-B14F-4D97-AF65-F5344CB8AC3E}">
        <p14:creationId xmlns:p14="http://schemas.microsoft.com/office/powerpoint/2010/main" val="95363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328</TotalTime>
  <Words>563</Words>
  <Application>Microsoft Office PowerPoint</Application>
  <PresentationFormat>Widescreen</PresentationFormat>
  <Paragraphs>18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فتومنتاژ</vt:lpstr>
      <vt:lpstr>فتومنتاژ چیست؟</vt:lpstr>
      <vt:lpstr>جری اولسمن (JRRRY UELSMANN) 1934/11/06 </vt:lpstr>
      <vt:lpstr>PowerPoint Presentation</vt:lpstr>
      <vt:lpstr>PowerPoint Presentation</vt:lpstr>
      <vt:lpstr>تمرین عکاسی</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فتومنتاژ</dc:title>
  <dc:creator>shamsolemare1</dc:creator>
  <cp:lastModifiedBy>shamsolemare1</cp:lastModifiedBy>
  <cp:revision>18</cp:revision>
  <dcterms:created xsi:type="dcterms:W3CDTF">2020-04-16T19:53:21Z</dcterms:created>
  <dcterms:modified xsi:type="dcterms:W3CDTF">2020-04-21T22:33:01Z</dcterms:modified>
</cp:coreProperties>
</file>