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8" r:id="rId2"/>
    <p:sldId id="266" r:id="rId3"/>
    <p:sldId id="265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1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32AA0D8-8E5E-4464-940C-3DC356A39D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8077" y="147782"/>
            <a:ext cx="3155846" cy="17272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28586A4F-123A-4B0D-909B-F47B22A63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3525" y="1967345"/>
            <a:ext cx="6984949" cy="417817"/>
          </a:xfrm>
        </p:spPr>
        <p:txBody>
          <a:bodyPr>
            <a:normAutofit/>
          </a:bodyPr>
          <a:lstStyle/>
          <a:p>
            <a:pPr algn="ctr"/>
            <a:r>
              <a:rPr lang="fa-IR" sz="2000" b="1" dirty="0">
                <a:latin typeface="Arial" panose="020B0604020202020204" pitchFamily="34" charset="0"/>
                <a:cs typeface="Arial" panose="020B0604020202020204" pitchFamily="34" charset="0"/>
              </a:rPr>
              <a:t>دانشگاه فنی و حرفه ای استان کرمان آموزشکده دختران سیرجان-کوثر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6B3D0D-7BBA-4738-BB39-136206C69F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0626" y="3429000"/>
            <a:ext cx="8930748" cy="2783745"/>
          </a:xfrm>
        </p:spPr>
        <p:txBody>
          <a:bodyPr>
            <a:normAutofit/>
          </a:bodyPr>
          <a:lstStyle/>
          <a:p>
            <a:r>
              <a:rPr lang="fa-IR" sz="2400" b="1" dirty="0">
                <a:latin typeface="Arial" panose="020B0604020202020204" pitchFamily="34" charset="0"/>
                <a:cs typeface="Arial" panose="020B0604020202020204" pitchFamily="34" charset="0"/>
              </a:rPr>
              <a:t>نام درس:سازه های فلزی</a:t>
            </a:r>
          </a:p>
          <a:p>
            <a:endParaRPr lang="fa-I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a-IR" sz="2400" b="1" dirty="0">
                <a:latin typeface="Arial" panose="020B0604020202020204" pitchFamily="34" charset="0"/>
                <a:cs typeface="Arial" panose="020B0604020202020204" pitchFamily="34" charset="0"/>
              </a:rPr>
              <a:t>شماره جلسه:جلسه هفتم غیر حضوری</a:t>
            </a:r>
          </a:p>
          <a:p>
            <a:endParaRPr lang="fa-I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a-IR" sz="2400" b="1" dirty="0">
                <a:latin typeface="Arial" panose="020B0604020202020204" pitchFamily="34" charset="0"/>
                <a:cs typeface="Arial" panose="020B0604020202020204" pitchFamily="34" charset="0"/>
              </a:rPr>
              <a:t>نام مدرس:ساره موذنی</a:t>
            </a:r>
          </a:p>
        </p:txBody>
      </p:sp>
    </p:spTree>
    <p:extLst>
      <p:ext uri="{BB962C8B-B14F-4D97-AF65-F5344CB8AC3E}">
        <p14:creationId xmlns:p14="http://schemas.microsoft.com/office/powerpoint/2010/main" val="3095187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2BFCB10-2C2F-469C-97FA-60C7BD4F6B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5418" y="0"/>
            <a:ext cx="95965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316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8C850-446E-42A7-B476-AC505625EE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sz="8800" dirty="0">
                <a:latin typeface="Arial" panose="020B0604020202020204" pitchFamily="34" charset="0"/>
                <a:cs typeface="Arial" panose="020B0604020202020204" pitchFamily="34" charset="0"/>
              </a:rPr>
              <a:t>پایان</a:t>
            </a:r>
          </a:p>
          <a:p>
            <a:pPr marL="0" indent="0" algn="ctr">
              <a:buNone/>
            </a:pPr>
            <a:endParaRPr lang="fa-IR" sz="8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a-IR" sz="8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352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A23FA-A0DE-4F82-B445-96C8ECB05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a-IR" sz="5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a-IR" sz="5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a-IR" sz="5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a-IR" sz="5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sz="7300" b="1" i="1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درس سازه های فلزی </a:t>
            </a:r>
            <a:br>
              <a:rPr lang="fa-IR" sz="7300" b="1" i="1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a-IR" b="1" i="1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a-IR" b="1" i="1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a-IR" b="1" i="1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جلسه هفت غیر حضوری</a:t>
            </a:r>
            <a:endParaRPr lang="fa-IR" b="1" i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878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0D847-3F80-40BA-A7FD-24A3305D9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995055"/>
            <a:ext cx="10018713" cy="37961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sz="9600" b="1" i="1" dirty="0">
                <a:latin typeface="Arial" panose="020B0604020202020204" pitchFamily="34" charset="0"/>
                <a:cs typeface="Arial" panose="020B0604020202020204" pitchFamily="34" charset="0"/>
              </a:rPr>
              <a:t>بسم الله الرحمن الرحیم</a:t>
            </a:r>
          </a:p>
        </p:txBody>
      </p:sp>
    </p:spTree>
    <p:extLst>
      <p:ext uri="{BB962C8B-B14F-4D97-AF65-F5344CB8AC3E}">
        <p14:creationId xmlns:p14="http://schemas.microsoft.com/office/powerpoint/2010/main" val="3819850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4351A60-685D-47F5-ADD5-ACC5F6F397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6182" y="0"/>
            <a:ext cx="960581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965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F91CA5F-6EDF-44A8-9303-AFC686CEB2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5418" y="0"/>
            <a:ext cx="95965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682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83FB274-5BBE-4B6D-80F6-0E96A6882C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6945" y="0"/>
            <a:ext cx="96150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483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D2847D1-4538-4F2E-B43A-9F6DDEECB3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5418" y="0"/>
            <a:ext cx="959658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972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F8CD088-D823-4226-BE67-88BCC892DE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5418" y="0"/>
            <a:ext cx="95965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084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E6395F3-2AD0-4032-9FEE-8DA8EECF49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4655" y="0"/>
            <a:ext cx="958734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5206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48</Words>
  <Application>Microsoft Office PowerPoint</Application>
  <PresentationFormat>Widescreen</PresentationFormat>
  <Paragraphs>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Corbel</vt:lpstr>
      <vt:lpstr>Parallax</vt:lpstr>
      <vt:lpstr>دانشگاه فنی و حرفه ای استان کرمان آموزشکده دختران سیرجان-کوثر</vt:lpstr>
      <vt:lpstr>    درس سازه های فلزی    جلسه هفت غیر حضوری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 سازه های فلزی   جلسه هفت غیر حضوری</dc:title>
  <dc:creator>KOWSAR Rayaneh</dc:creator>
  <cp:lastModifiedBy>KOWSAR Rayaneh</cp:lastModifiedBy>
  <cp:revision>3</cp:revision>
  <dcterms:created xsi:type="dcterms:W3CDTF">2020-04-13T23:33:36Z</dcterms:created>
  <dcterms:modified xsi:type="dcterms:W3CDTF">2020-04-14T13:40:00Z</dcterms:modified>
</cp:coreProperties>
</file>