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8" r:id="rId3"/>
    <p:sldId id="259" r:id="rId4"/>
    <p:sldId id="260" r:id="rId5"/>
    <p:sldId id="261" r:id="rId6"/>
    <p:sldId id="262" r:id="rId7"/>
    <p:sldId id="263" r:id="rId8"/>
    <p:sldId id="265" r:id="rId9"/>
    <p:sldId id="264"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BC3D61-5D63-422C-B305-84F39E8F7F66}"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en-US"/>
        </a:p>
      </dgm:t>
    </dgm:pt>
    <dgm:pt modelId="{84127727-5A04-47C2-99D5-168E87E4976D}">
      <dgm:prSet phldrT="[Text]" custT="1"/>
      <dgm:spPr/>
      <dgm:t>
        <a:bodyPr/>
        <a:lstStyle/>
        <a:p>
          <a:r>
            <a:rPr lang="fa-IR" sz="2400" dirty="0" smtClean="0">
              <a:cs typeface="Titr" pitchFamily="2" charset="-78"/>
            </a:rPr>
            <a:t>انواع منظومه های حماسی</a:t>
          </a:r>
          <a:endParaRPr lang="en-US" sz="2400" dirty="0">
            <a:cs typeface="Titr" pitchFamily="2" charset="-78"/>
          </a:endParaRPr>
        </a:p>
      </dgm:t>
    </dgm:pt>
    <dgm:pt modelId="{663F0DEB-E955-4C7D-8D9B-8ED7940BB937}" type="parTrans" cxnId="{032AEDF3-6ADE-4418-A27C-F24502417057}">
      <dgm:prSet/>
      <dgm:spPr/>
      <dgm:t>
        <a:bodyPr/>
        <a:lstStyle/>
        <a:p>
          <a:endParaRPr lang="en-US"/>
        </a:p>
      </dgm:t>
    </dgm:pt>
    <dgm:pt modelId="{9656486E-8B2A-4463-A08D-775403E550B9}" type="sibTrans" cxnId="{032AEDF3-6ADE-4418-A27C-F24502417057}">
      <dgm:prSet/>
      <dgm:spPr/>
      <dgm:t>
        <a:bodyPr/>
        <a:lstStyle/>
        <a:p>
          <a:endParaRPr lang="en-US"/>
        </a:p>
      </dgm:t>
    </dgm:pt>
    <dgm:pt modelId="{AA615AE5-8463-4417-8042-8B30367194F0}">
      <dgm:prSet phldrT="[Text]" custT="1"/>
      <dgm:spPr/>
      <dgm:t>
        <a:bodyPr/>
        <a:lstStyle/>
        <a:p>
          <a:r>
            <a:rPr lang="fa-IR" sz="2800" dirty="0" smtClean="0">
              <a:solidFill>
                <a:srgbClr val="002060"/>
              </a:solidFill>
              <a:cs typeface="Zar" pitchFamily="2" charset="-78"/>
            </a:rPr>
            <a:t>منظومه های طبیعی وملی</a:t>
          </a:r>
          <a:endParaRPr lang="en-US" sz="2800" dirty="0">
            <a:solidFill>
              <a:srgbClr val="002060"/>
            </a:solidFill>
            <a:cs typeface="Zar" pitchFamily="2" charset="-78"/>
          </a:endParaRPr>
        </a:p>
      </dgm:t>
    </dgm:pt>
    <dgm:pt modelId="{E1D5A26E-0B42-4BB6-A6B4-0D3F8C868ED0}" type="parTrans" cxnId="{795F8E5F-6E41-4D3B-9E0B-331D94725E40}">
      <dgm:prSet/>
      <dgm:spPr/>
      <dgm:t>
        <a:bodyPr/>
        <a:lstStyle/>
        <a:p>
          <a:endParaRPr lang="en-US"/>
        </a:p>
      </dgm:t>
    </dgm:pt>
    <dgm:pt modelId="{6D634EB3-7A20-4403-AF0C-EBDBF1A768A2}" type="sibTrans" cxnId="{795F8E5F-6E41-4D3B-9E0B-331D94725E40}">
      <dgm:prSet/>
      <dgm:spPr/>
      <dgm:t>
        <a:bodyPr/>
        <a:lstStyle/>
        <a:p>
          <a:endParaRPr lang="en-US"/>
        </a:p>
      </dgm:t>
    </dgm:pt>
    <dgm:pt modelId="{2A8AEEDA-8523-41F5-8529-A31E3AF4B206}">
      <dgm:prSet phldrT="[Text]" custT="1"/>
      <dgm:spPr/>
      <dgm:t>
        <a:bodyPr/>
        <a:lstStyle/>
        <a:p>
          <a:r>
            <a:rPr lang="fa-IR" sz="2800" dirty="0" smtClean="0">
              <a:solidFill>
                <a:srgbClr val="002060"/>
              </a:solidFill>
              <a:cs typeface="Zar" pitchFamily="2" charset="-78"/>
            </a:rPr>
            <a:t>منظو مه های حماسی مصنوع</a:t>
          </a:r>
          <a:endParaRPr lang="en-US" sz="2800" dirty="0">
            <a:solidFill>
              <a:srgbClr val="002060"/>
            </a:solidFill>
            <a:cs typeface="Zar" pitchFamily="2" charset="-78"/>
          </a:endParaRPr>
        </a:p>
      </dgm:t>
    </dgm:pt>
    <dgm:pt modelId="{778133F4-659F-45DE-B9B0-9D76B1E4E51A}" type="parTrans" cxnId="{760500C0-5748-4555-B10A-4A2DD1A387B4}">
      <dgm:prSet/>
      <dgm:spPr/>
      <dgm:t>
        <a:bodyPr/>
        <a:lstStyle/>
        <a:p>
          <a:endParaRPr lang="en-US"/>
        </a:p>
      </dgm:t>
    </dgm:pt>
    <dgm:pt modelId="{4F46A9D4-26F9-4794-A8E7-3B9B3E42C23E}" type="sibTrans" cxnId="{760500C0-5748-4555-B10A-4A2DD1A387B4}">
      <dgm:prSet/>
      <dgm:spPr/>
      <dgm:t>
        <a:bodyPr/>
        <a:lstStyle/>
        <a:p>
          <a:endParaRPr lang="en-US"/>
        </a:p>
      </dgm:t>
    </dgm:pt>
    <dgm:pt modelId="{9768DB6F-4FA4-4F91-BBEB-E07543AE6D58}" type="pres">
      <dgm:prSet presAssocID="{70BC3D61-5D63-422C-B305-84F39E8F7F66}" presName="diagram" presStyleCnt="0">
        <dgm:presLayoutVars>
          <dgm:chPref val="1"/>
          <dgm:dir val="rev"/>
          <dgm:animOne val="branch"/>
          <dgm:animLvl val="lvl"/>
          <dgm:resizeHandles val="exact"/>
        </dgm:presLayoutVars>
      </dgm:prSet>
      <dgm:spPr/>
      <dgm:t>
        <a:bodyPr/>
        <a:lstStyle/>
        <a:p>
          <a:endParaRPr lang="en-US"/>
        </a:p>
      </dgm:t>
    </dgm:pt>
    <dgm:pt modelId="{2179ED77-4584-480C-8904-670BD07BCED8}" type="pres">
      <dgm:prSet presAssocID="{84127727-5A04-47C2-99D5-168E87E4976D}" presName="root1" presStyleCnt="0"/>
      <dgm:spPr/>
    </dgm:pt>
    <dgm:pt modelId="{071E7989-155C-4ACF-A26C-4AB2E2CFBB80}" type="pres">
      <dgm:prSet presAssocID="{84127727-5A04-47C2-99D5-168E87E4976D}" presName="LevelOneTextNode" presStyleLbl="node0" presStyleIdx="0" presStyleCnt="1" custScaleX="41574" custScaleY="46064">
        <dgm:presLayoutVars>
          <dgm:chPref val="3"/>
        </dgm:presLayoutVars>
      </dgm:prSet>
      <dgm:spPr/>
      <dgm:t>
        <a:bodyPr/>
        <a:lstStyle/>
        <a:p>
          <a:endParaRPr lang="en-US"/>
        </a:p>
      </dgm:t>
    </dgm:pt>
    <dgm:pt modelId="{384DEBCF-8703-409E-9ED7-7E7B27FF3A28}" type="pres">
      <dgm:prSet presAssocID="{84127727-5A04-47C2-99D5-168E87E4976D}" presName="level2hierChild" presStyleCnt="0"/>
      <dgm:spPr/>
    </dgm:pt>
    <dgm:pt modelId="{6AE51770-56FF-4DFF-B63F-53F2E437BEFA}" type="pres">
      <dgm:prSet presAssocID="{E1D5A26E-0B42-4BB6-A6B4-0D3F8C868ED0}" presName="conn2-1" presStyleLbl="parChTrans1D2" presStyleIdx="0" presStyleCnt="2"/>
      <dgm:spPr/>
      <dgm:t>
        <a:bodyPr/>
        <a:lstStyle/>
        <a:p>
          <a:endParaRPr lang="en-US"/>
        </a:p>
      </dgm:t>
    </dgm:pt>
    <dgm:pt modelId="{39B9E748-4042-4F0C-8D75-0F7AF9028C2C}" type="pres">
      <dgm:prSet presAssocID="{E1D5A26E-0B42-4BB6-A6B4-0D3F8C868ED0}" presName="connTx" presStyleLbl="parChTrans1D2" presStyleIdx="0" presStyleCnt="2"/>
      <dgm:spPr/>
      <dgm:t>
        <a:bodyPr/>
        <a:lstStyle/>
        <a:p>
          <a:endParaRPr lang="en-US"/>
        </a:p>
      </dgm:t>
    </dgm:pt>
    <dgm:pt modelId="{A7346E09-CA75-48EB-8387-052829AD8DBC}" type="pres">
      <dgm:prSet presAssocID="{AA615AE5-8463-4417-8042-8B30367194F0}" presName="root2" presStyleCnt="0"/>
      <dgm:spPr/>
    </dgm:pt>
    <dgm:pt modelId="{FCBC8F22-DF4C-4D9D-99BC-4384CC9D01A9}" type="pres">
      <dgm:prSet presAssocID="{AA615AE5-8463-4417-8042-8B30367194F0}" presName="LevelTwoTextNode" presStyleLbl="node2" presStyleIdx="0" presStyleCnt="2" custScaleX="54401" custScaleY="44225">
        <dgm:presLayoutVars>
          <dgm:chPref val="3"/>
        </dgm:presLayoutVars>
      </dgm:prSet>
      <dgm:spPr/>
      <dgm:t>
        <a:bodyPr/>
        <a:lstStyle/>
        <a:p>
          <a:endParaRPr lang="en-US"/>
        </a:p>
      </dgm:t>
    </dgm:pt>
    <dgm:pt modelId="{8A1F0757-9AC3-4B4E-B83A-879F6A2CCF2B}" type="pres">
      <dgm:prSet presAssocID="{AA615AE5-8463-4417-8042-8B30367194F0}" presName="level3hierChild" presStyleCnt="0"/>
      <dgm:spPr/>
    </dgm:pt>
    <dgm:pt modelId="{F59E35E8-618D-4EE9-B1F3-39A591731C00}" type="pres">
      <dgm:prSet presAssocID="{778133F4-659F-45DE-B9B0-9D76B1E4E51A}" presName="conn2-1" presStyleLbl="parChTrans1D2" presStyleIdx="1" presStyleCnt="2"/>
      <dgm:spPr/>
      <dgm:t>
        <a:bodyPr/>
        <a:lstStyle/>
        <a:p>
          <a:endParaRPr lang="en-US"/>
        </a:p>
      </dgm:t>
    </dgm:pt>
    <dgm:pt modelId="{8F324B4F-66AF-4E90-A76D-51F0A86AE350}" type="pres">
      <dgm:prSet presAssocID="{778133F4-659F-45DE-B9B0-9D76B1E4E51A}" presName="connTx" presStyleLbl="parChTrans1D2" presStyleIdx="1" presStyleCnt="2"/>
      <dgm:spPr/>
      <dgm:t>
        <a:bodyPr/>
        <a:lstStyle/>
        <a:p>
          <a:endParaRPr lang="en-US"/>
        </a:p>
      </dgm:t>
    </dgm:pt>
    <dgm:pt modelId="{60512897-901C-48D0-9D95-97B55E298241}" type="pres">
      <dgm:prSet presAssocID="{2A8AEEDA-8523-41F5-8529-A31E3AF4B206}" presName="root2" presStyleCnt="0"/>
      <dgm:spPr/>
    </dgm:pt>
    <dgm:pt modelId="{9D7B6FEC-6E09-4ACB-B222-553CCD83BEEE}" type="pres">
      <dgm:prSet presAssocID="{2A8AEEDA-8523-41F5-8529-A31E3AF4B206}" presName="LevelTwoTextNode" presStyleLbl="node2" presStyleIdx="1" presStyleCnt="2" custScaleX="54436" custScaleY="42996">
        <dgm:presLayoutVars>
          <dgm:chPref val="3"/>
        </dgm:presLayoutVars>
      </dgm:prSet>
      <dgm:spPr/>
      <dgm:t>
        <a:bodyPr/>
        <a:lstStyle/>
        <a:p>
          <a:endParaRPr lang="en-US"/>
        </a:p>
      </dgm:t>
    </dgm:pt>
    <dgm:pt modelId="{962E2772-9299-47C3-8BD1-00CED035F750}" type="pres">
      <dgm:prSet presAssocID="{2A8AEEDA-8523-41F5-8529-A31E3AF4B206}" presName="level3hierChild" presStyleCnt="0"/>
      <dgm:spPr/>
    </dgm:pt>
  </dgm:ptLst>
  <dgm:cxnLst>
    <dgm:cxn modelId="{93404341-10D0-40FC-8506-D4A8177E6AE1}" type="presOf" srcId="{AA615AE5-8463-4417-8042-8B30367194F0}" destId="{FCBC8F22-DF4C-4D9D-99BC-4384CC9D01A9}" srcOrd="0" destOrd="0" presId="urn:microsoft.com/office/officeart/2005/8/layout/hierarchy2"/>
    <dgm:cxn modelId="{D7AB896D-BCC1-44DF-AB1C-4466F9339EFB}" type="presOf" srcId="{778133F4-659F-45DE-B9B0-9D76B1E4E51A}" destId="{F59E35E8-618D-4EE9-B1F3-39A591731C00}" srcOrd="0" destOrd="0" presId="urn:microsoft.com/office/officeart/2005/8/layout/hierarchy2"/>
    <dgm:cxn modelId="{BF989497-7EBE-4A69-9A73-C99E28056A1B}" type="presOf" srcId="{2A8AEEDA-8523-41F5-8529-A31E3AF4B206}" destId="{9D7B6FEC-6E09-4ACB-B222-553CCD83BEEE}" srcOrd="0" destOrd="0" presId="urn:microsoft.com/office/officeart/2005/8/layout/hierarchy2"/>
    <dgm:cxn modelId="{9A267859-CE6C-4532-A21E-69E21F8915F9}" type="presOf" srcId="{70BC3D61-5D63-422C-B305-84F39E8F7F66}" destId="{9768DB6F-4FA4-4F91-BBEB-E07543AE6D58}" srcOrd="0" destOrd="0" presId="urn:microsoft.com/office/officeart/2005/8/layout/hierarchy2"/>
    <dgm:cxn modelId="{F5AEEF58-BF32-4C52-85B0-DDAEE935BFC4}" type="presOf" srcId="{E1D5A26E-0B42-4BB6-A6B4-0D3F8C868ED0}" destId="{39B9E748-4042-4F0C-8D75-0F7AF9028C2C}" srcOrd="1" destOrd="0" presId="urn:microsoft.com/office/officeart/2005/8/layout/hierarchy2"/>
    <dgm:cxn modelId="{0A19D282-A0CA-44F1-9E14-248609F65A69}" type="presOf" srcId="{E1D5A26E-0B42-4BB6-A6B4-0D3F8C868ED0}" destId="{6AE51770-56FF-4DFF-B63F-53F2E437BEFA}" srcOrd="0" destOrd="0" presId="urn:microsoft.com/office/officeart/2005/8/layout/hierarchy2"/>
    <dgm:cxn modelId="{5AC1268E-6DC6-4CAA-A40A-DAB2E45A81AC}" type="presOf" srcId="{84127727-5A04-47C2-99D5-168E87E4976D}" destId="{071E7989-155C-4ACF-A26C-4AB2E2CFBB80}" srcOrd="0" destOrd="0" presId="urn:microsoft.com/office/officeart/2005/8/layout/hierarchy2"/>
    <dgm:cxn modelId="{64E57E54-6E8F-41F5-BD0A-CC16349AE344}" type="presOf" srcId="{778133F4-659F-45DE-B9B0-9D76B1E4E51A}" destId="{8F324B4F-66AF-4E90-A76D-51F0A86AE350}" srcOrd="1" destOrd="0" presId="urn:microsoft.com/office/officeart/2005/8/layout/hierarchy2"/>
    <dgm:cxn modelId="{795F8E5F-6E41-4D3B-9E0B-331D94725E40}" srcId="{84127727-5A04-47C2-99D5-168E87E4976D}" destId="{AA615AE5-8463-4417-8042-8B30367194F0}" srcOrd="0" destOrd="0" parTransId="{E1D5A26E-0B42-4BB6-A6B4-0D3F8C868ED0}" sibTransId="{6D634EB3-7A20-4403-AF0C-EBDBF1A768A2}"/>
    <dgm:cxn modelId="{760500C0-5748-4555-B10A-4A2DD1A387B4}" srcId="{84127727-5A04-47C2-99D5-168E87E4976D}" destId="{2A8AEEDA-8523-41F5-8529-A31E3AF4B206}" srcOrd="1" destOrd="0" parTransId="{778133F4-659F-45DE-B9B0-9D76B1E4E51A}" sibTransId="{4F46A9D4-26F9-4794-A8E7-3B9B3E42C23E}"/>
    <dgm:cxn modelId="{032AEDF3-6ADE-4418-A27C-F24502417057}" srcId="{70BC3D61-5D63-422C-B305-84F39E8F7F66}" destId="{84127727-5A04-47C2-99D5-168E87E4976D}" srcOrd="0" destOrd="0" parTransId="{663F0DEB-E955-4C7D-8D9B-8ED7940BB937}" sibTransId="{9656486E-8B2A-4463-A08D-775403E550B9}"/>
    <dgm:cxn modelId="{773534FE-169F-48D6-8F79-672E49C83C04}" type="presParOf" srcId="{9768DB6F-4FA4-4F91-BBEB-E07543AE6D58}" destId="{2179ED77-4584-480C-8904-670BD07BCED8}" srcOrd="0" destOrd="0" presId="urn:microsoft.com/office/officeart/2005/8/layout/hierarchy2"/>
    <dgm:cxn modelId="{0872CA66-EA23-4894-AFF7-36F124A1692D}" type="presParOf" srcId="{2179ED77-4584-480C-8904-670BD07BCED8}" destId="{071E7989-155C-4ACF-A26C-4AB2E2CFBB80}" srcOrd="0" destOrd="0" presId="urn:microsoft.com/office/officeart/2005/8/layout/hierarchy2"/>
    <dgm:cxn modelId="{7D5A7330-5FF7-4BFD-93FE-E32F89B08D49}" type="presParOf" srcId="{2179ED77-4584-480C-8904-670BD07BCED8}" destId="{384DEBCF-8703-409E-9ED7-7E7B27FF3A28}" srcOrd="1" destOrd="0" presId="urn:microsoft.com/office/officeart/2005/8/layout/hierarchy2"/>
    <dgm:cxn modelId="{4D6AF8B3-798B-4CC6-A9FA-561C27E62DC1}" type="presParOf" srcId="{384DEBCF-8703-409E-9ED7-7E7B27FF3A28}" destId="{6AE51770-56FF-4DFF-B63F-53F2E437BEFA}" srcOrd="0" destOrd="0" presId="urn:microsoft.com/office/officeart/2005/8/layout/hierarchy2"/>
    <dgm:cxn modelId="{F652C62B-66FF-47FB-9C73-76B3CC3E7F03}" type="presParOf" srcId="{6AE51770-56FF-4DFF-B63F-53F2E437BEFA}" destId="{39B9E748-4042-4F0C-8D75-0F7AF9028C2C}" srcOrd="0" destOrd="0" presId="urn:microsoft.com/office/officeart/2005/8/layout/hierarchy2"/>
    <dgm:cxn modelId="{B60EE5D4-CB86-4A9A-B454-ED6D5F2FFBA9}" type="presParOf" srcId="{384DEBCF-8703-409E-9ED7-7E7B27FF3A28}" destId="{A7346E09-CA75-48EB-8387-052829AD8DBC}" srcOrd="1" destOrd="0" presId="urn:microsoft.com/office/officeart/2005/8/layout/hierarchy2"/>
    <dgm:cxn modelId="{6DE9633E-90B1-4CFA-886B-1344422E31CF}" type="presParOf" srcId="{A7346E09-CA75-48EB-8387-052829AD8DBC}" destId="{FCBC8F22-DF4C-4D9D-99BC-4384CC9D01A9}" srcOrd="0" destOrd="0" presId="urn:microsoft.com/office/officeart/2005/8/layout/hierarchy2"/>
    <dgm:cxn modelId="{FFAD9D49-AC35-418F-A011-8832AEF46988}" type="presParOf" srcId="{A7346E09-CA75-48EB-8387-052829AD8DBC}" destId="{8A1F0757-9AC3-4B4E-B83A-879F6A2CCF2B}" srcOrd="1" destOrd="0" presId="urn:microsoft.com/office/officeart/2005/8/layout/hierarchy2"/>
    <dgm:cxn modelId="{08A17145-CD17-4D85-9D8E-2A8103323299}" type="presParOf" srcId="{384DEBCF-8703-409E-9ED7-7E7B27FF3A28}" destId="{F59E35E8-618D-4EE9-B1F3-39A591731C00}" srcOrd="2" destOrd="0" presId="urn:microsoft.com/office/officeart/2005/8/layout/hierarchy2"/>
    <dgm:cxn modelId="{A8CC7CA0-773A-4442-85C9-A6C8BF9D84AC}" type="presParOf" srcId="{F59E35E8-618D-4EE9-B1F3-39A591731C00}" destId="{8F324B4F-66AF-4E90-A76D-51F0A86AE350}" srcOrd="0" destOrd="0" presId="urn:microsoft.com/office/officeart/2005/8/layout/hierarchy2"/>
    <dgm:cxn modelId="{59325086-24FB-492C-BED2-4CE171F77FAC}" type="presParOf" srcId="{384DEBCF-8703-409E-9ED7-7E7B27FF3A28}" destId="{60512897-901C-48D0-9D95-97B55E298241}" srcOrd="3" destOrd="0" presId="urn:microsoft.com/office/officeart/2005/8/layout/hierarchy2"/>
    <dgm:cxn modelId="{7538D266-6F5D-4055-9B9A-7CA968220748}" type="presParOf" srcId="{60512897-901C-48D0-9D95-97B55E298241}" destId="{9D7B6FEC-6E09-4ACB-B222-553CCD83BEEE}" srcOrd="0" destOrd="0" presId="urn:microsoft.com/office/officeart/2005/8/layout/hierarchy2"/>
    <dgm:cxn modelId="{F02621DB-DCD6-4CC9-B925-BDBCC9133120}" type="presParOf" srcId="{60512897-901C-48D0-9D95-97B55E298241}" destId="{962E2772-9299-47C3-8BD1-00CED035F750}"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BC3D61-5D63-422C-B305-84F39E8F7F66}" type="doc">
      <dgm:prSet loTypeId="urn:microsoft.com/office/officeart/2005/8/layout/hierarchy2" loCatId="hierarchy" qsTypeId="urn:microsoft.com/office/officeart/2005/8/quickstyle/simple3" qsCatId="simple" csTypeId="urn:microsoft.com/office/officeart/2005/8/colors/colorful2" csCatId="colorful" phldr="1"/>
      <dgm:spPr/>
      <dgm:t>
        <a:bodyPr/>
        <a:lstStyle/>
        <a:p>
          <a:endParaRPr lang="en-US"/>
        </a:p>
      </dgm:t>
    </dgm:pt>
    <dgm:pt modelId="{84127727-5A04-47C2-99D5-168E87E4976D}">
      <dgm:prSet phldrT="[Text]" custT="1"/>
      <dgm:spPr/>
      <dgm:t>
        <a:bodyPr/>
        <a:lstStyle/>
        <a:p>
          <a:r>
            <a:rPr lang="fa-IR" sz="2400" dirty="0" smtClean="0">
              <a:cs typeface="Titr" pitchFamily="2" charset="-78"/>
            </a:rPr>
            <a:t>موضوعات شعرغنایی</a:t>
          </a:r>
          <a:endParaRPr lang="en-US" sz="2400" dirty="0">
            <a:cs typeface="Titr" pitchFamily="2" charset="-78"/>
          </a:endParaRPr>
        </a:p>
      </dgm:t>
    </dgm:pt>
    <dgm:pt modelId="{663F0DEB-E955-4C7D-8D9B-8ED7940BB937}" type="parTrans" cxnId="{032AEDF3-6ADE-4418-A27C-F24502417057}">
      <dgm:prSet/>
      <dgm:spPr/>
      <dgm:t>
        <a:bodyPr/>
        <a:lstStyle/>
        <a:p>
          <a:endParaRPr lang="en-US"/>
        </a:p>
      </dgm:t>
    </dgm:pt>
    <dgm:pt modelId="{9656486E-8B2A-4463-A08D-775403E550B9}" type="sibTrans" cxnId="{032AEDF3-6ADE-4418-A27C-F24502417057}">
      <dgm:prSet/>
      <dgm:spPr/>
      <dgm:t>
        <a:bodyPr/>
        <a:lstStyle/>
        <a:p>
          <a:endParaRPr lang="en-US"/>
        </a:p>
      </dgm:t>
    </dgm:pt>
    <dgm:pt modelId="{AB14DF7B-8E2E-4FFD-95EC-661B712BC19E}">
      <dgm:prSet custT="1"/>
      <dgm:spPr/>
      <dgm:t>
        <a:bodyPr/>
        <a:lstStyle/>
        <a:p>
          <a:r>
            <a:rPr lang="fa-IR" sz="2400" dirty="0" smtClean="0">
              <a:cs typeface="Zar" pitchFamily="2" charset="-78"/>
            </a:rPr>
            <a:t>فرد</a:t>
          </a:r>
          <a:endParaRPr lang="en-US" sz="2400" dirty="0">
            <a:cs typeface="Zar" pitchFamily="2" charset="-78"/>
          </a:endParaRPr>
        </a:p>
      </dgm:t>
    </dgm:pt>
    <dgm:pt modelId="{B30CC257-4F45-4684-8138-A2AF65E9A0B7}" type="parTrans" cxnId="{5C5AFD52-DEC1-4EF8-920E-29BE9DAB5E79}">
      <dgm:prSet/>
      <dgm:spPr/>
      <dgm:t>
        <a:bodyPr/>
        <a:lstStyle/>
        <a:p>
          <a:endParaRPr lang="en-US"/>
        </a:p>
      </dgm:t>
    </dgm:pt>
    <dgm:pt modelId="{72289B22-DE3B-49A0-A573-EB5D3D32B124}" type="sibTrans" cxnId="{5C5AFD52-DEC1-4EF8-920E-29BE9DAB5E79}">
      <dgm:prSet/>
      <dgm:spPr/>
      <dgm:t>
        <a:bodyPr/>
        <a:lstStyle/>
        <a:p>
          <a:endParaRPr lang="en-US"/>
        </a:p>
      </dgm:t>
    </dgm:pt>
    <dgm:pt modelId="{F654FEA7-54A9-486B-9DC5-90DFB15E191B}">
      <dgm:prSet custT="1"/>
      <dgm:spPr/>
      <dgm:t>
        <a:bodyPr/>
        <a:lstStyle/>
        <a:p>
          <a:r>
            <a:rPr lang="fa-IR" sz="2400" dirty="0" smtClean="0">
              <a:cs typeface="Zar" pitchFamily="2" charset="-78"/>
            </a:rPr>
            <a:t>خدا</a:t>
          </a:r>
          <a:endParaRPr lang="en-US" sz="2400" dirty="0">
            <a:cs typeface="Zar" pitchFamily="2" charset="-78"/>
          </a:endParaRPr>
        </a:p>
      </dgm:t>
    </dgm:pt>
    <dgm:pt modelId="{53B27148-62A4-4DE6-BB98-E0F6F4ADD276}" type="parTrans" cxnId="{BC6ED4BE-D747-4607-A1F4-5631A4BBD267}">
      <dgm:prSet/>
      <dgm:spPr/>
      <dgm:t>
        <a:bodyPr/>
        <a:lstStyle/>
        <a:p>
          <a:endParaRPr lang="en-US"/>
        </a:p>
      </dgm:t>
    </dgm:pt>
    <dgm:pt modelId="{7B668A03-0375-4C53-A405-51C23B001ED6}" type="sibTrans" cxnId="{BC6ED4BE-D747-4607-A1F4-5631A4BBD267}">
      <dgm:prSet/>
      <dgm:spPr/>
      <dgm:t>
        <a:bodyPr/>
        <a:lstStyle/>
        <a:p>
          <a:endParaRPr lang="en-US"/>
        </a:p>
      </dgm:t>
    </dgm:pt>
    <dgm:pt modelId="{3D08AD9B-4F94-4562-8E33-81921FB26494}">
      <dgm:prSet custT="1"/>
      <dgm:spPr/>
      <dgm:t>
        <a:bodyPr/>
        <a:lstStyle/>
        <a:p>
          <a:r>
            <a:rPr lang="fa-IR" sz="2400" dirty="0" smtClean="0">
              <a:cs typeface="Zar" pitchFamily="2" charset="-78"/>
            </a:rPr>
            <a:t>خانواده</a:t>
          </a:r>
          <a:endParaRPr lang="en-US" sz="2400" dirty="0">
            <a:cs typeface="Zar" pitchFamily="2" charset="-78"/>
          </a:endParaRPr>
        </a:p>
      </dgm:t>
    </dgm:pt>
    <dgm:pt modelId="{67C9A746-4BBA-4B5F-AAA8-397C7BF56EE8}" type="parTrans" cxnId="{950C76D9-BE33-42C1-B9A5-9FCB75C3379E}">
      <dgm:prSet/>
      <dgm:spPr/>
      <dgm:t>
        <a:bodyPr/>
        <a:lstStyle/>
        <a:p>
          <a:endParaRPr lang="en-US"/>
        </a:p>
      </dgm:t>
    </dgm:pt>
    <dgm:pt modelId="{279EEB38-CECD-47CF-8FF8-3910EE8B0094}" type="sibTrans" cxnId="{950C76D9-BE33-42C1-B9A5-9FCB75C3379E}">
      <dgm:prSet/>
      <dgm:spPr/>
      <dgm:t>
        <a:bodyPr/>
        <a:lstStyle/>
        <a:p>
          <a:endParaRPr lang="en-US"/>
        </a:p>
      </dgm:t>
    </dgm:pt>
    <dgm:pt modelId="{6C75E71D-22E9-4C38-BBED-959E9F2F094B}">
      <dgm:prSet custT="1"/>
      <dgm:spPr/>
      <dgm:t>
        <a:bodyPr/>
        <a:lstStyle/>
        <a:p>
          <a:r>
            <a:rPr lang="fa-IR" sz="2400" dirty="0" smtClean="0">
              <a:cs typeface="Zar" pitchFamily="2" charset="-78"/>
            </a:rPr>
            <a:t>انسانیت</a:t>
          </a:r>
          <a:endParaRPr lang="en-US" sz="2400" dirty="0">
            <a:cs typeface="Zar" pitchFamily="2" charset="-78"/>
          </a:endParaRPr>
        </a:p>
      </dgm:t>
    </dgm:pt>
    <dgm:pt modelId="{47744E22-60F5-46E6-9BD0-478DBEDE386C}" type="parTrans" cxnId="{4E9E9022-5471-4BCF-8D07-CCED0A13BB4E}">
      <dgm:prSet/>
      <dgm:spPr/>
      <dgm:t>
        <a:bodyPr/>
        <a:lstStyle/>
        <a:p>
          <a:endParaRPr lang="en-US"/>
        </a:p>
      </dgm:t>
    </dgm:pt>
    <dgm:pt modelId="{0038E042-8622-4AF9-8698-F0DA0007B3BE}" type="sibTrans" cxnId="{4E9E9022-5471-4BCF-8D07-CCED0A13BB4E}">
      <dgm:prSet/>
      <dgm:spPr/>
      <dgm:t>
        <a:bodyPr/>
        <a:lstStyle/>
        <a:p>
          <a:endParaRPr lang="en-US"/>
        </a:p>
      </dgm:t>
    </dgm:pt>
    <dgm:pt modelId="{83BB5B89-E192-48DD-99F8-64C2EAA2313E}">
      <dgm:prSet custT="1"/>
      <dgm:spPr/>
      <dgm:t>
        <a:bodyPr/>
        <a:lstStyle/>
        <a:p>
          <a:r>
            <a:rPr lang="fa-IR" sz="2400" dirty="0" smtClean="0">
              <a:cs typeface="Zar" pitchFamily="2" charset="-78"/>
            </a:rPr>
            <a:t>وطن</a:t>
          </a:r>
          <a:endParaRPr lang="en-US" sz="2400" dirty="0">
            <a:cs typeface="Zar" pitchFamily="2" charset="-78"/>
          </a:endParaRPr>
        </a:p>
      </dgm:t>
    </dgm:pt>
    <dgm:pt modelId="{B269F468-9B73-4569-A2AB-9E0032689035}" type="parTrans" cxnId="{B7E7B98A-DAA6-4921-97C4-ED28718D68EB}">
      <dgm:prSet/>
      <dgm:spPr/>
      <dgm:t>
        <a:bodyPr/>
        <a:lstStyle/>
        <a:p>
          <a:endParaRPr lang="en-US"/>
        </a:p>
      </dgm:t>
    </dgm:pt>
    <dgm:pt modelId="{8B66F86E-F4E7-4ECC-8F59-73CE94B9262F}" type="sibTrans" cxnId="{B7E7B98A-DAA6-4921-97C4-ED28718D68EB}">
      <dgm:prSet/>
      <dgm:spPr/>
      <dgm:t>
        <a:bodyPr/>
        <a:lstStyle/>
        <a:p>
          <a:endParaRPr lang="en-US"/>
        </a:p>
      </dgm:t>
    </dgm:pt>
    <dgm:pt modelId="{330BF87B-4381-45BC-8742-DF91EB28EF9D}">
      <dgm:prSet custT="1"/>
      <dgm:spPr/>
      <dgm:t>
        <a:bodyPr/>
        <a:lstStyle/>
        <a:p>
          <a:r>
            <a:rPr lang="fa-IR" sz="2400" dirty="0" smtClean="0">
              <a:cs typeface="Zar" pitchFamily="2" charset="-78"/>
            </a:rPr>
            <a:t>طبیعت</a:t>
          </a:r>
          <a:endParaRPr lang="en-US" sz="2400" dirty="0">
            <a:cs typeface="Zar" pitchFamily="2" charset="-78"/>
          </a:endParaRPr>
        </a:p>
      </dgm:t>
    </dgm:pt>
    <dgm:pt modelId="{58B4511F-7460-48AF-994F-710D28F99F04}" type="parTrans" cxnId="{5B70DDD2-61DA-4E88-B1C0-CEC7064908B7}">
      <dgm:prSet/>
      <dgm:spPr/>
      <dgm:t>
        <a:bodyPr/>
        <a:lstStyle/>
        <a:p>
          <a:endParaRPr lang="en-US"/>
        </a:p>
      </dgm:t>
    </dgm:pt>
    <dgm:pt modelId="{7DAAD8D5-60F1-41D5-ADD6-67759B6DE074}" type="sibTrans" cxnId="{5B70DDD2-61DA-4E88-B1C0-CEC7064908B7}">
      <dgm:prSet/>
      <dgm:spPr/>
      <dgm:t>
        <a:bodyPr/>
        <a:lstStyle/>
        <a:p>
          <a:endParaRPr lang="en-US"/>
        </a:p>
      </dgm:t>
    </dgm:pt>
    <dgm:pt modelId="{9768DB6F-4FA4-4F91-BBEB-E07543AE6D58}" type="pres">
      <dgm:prSet presAssocID="{70BC3D61-5D63-422C-B305-84F39E8F7F66}" presName="diagram" presStyleCnt="0">
        <dgm:presLayoutVars>
          <dgm:chPref val="1"/>
          <dgm:dir val="rev"/>
          <dgm:animOne val="branch"/>
          <dgm:animLvl val="lvl"/>
          <dgm:resizeHandles val="exact"/>
        </dgm:presLayoutVars>
      </dgm:prSet>
      <dgm:spPr/>
      <dgm:t>
        <a:bodyPr/>
        <a:lstStyle/>
        <a:p>
          <a:endParaRPr lang="en-US"/>
        </a:p>
      </dgm:t>
    </dgm:pt>
    <dgm:pt modelId="{2179ED77-4584-480C-8904-670BD07BCED8}" type="pres">
      <dgm:prSet presAssocID="{84127727-5A04-47C2-99D5-168E87E4976D}" presName="root1" presStyleCnt="0"/>
      <dgm:spPr/>
      <dgm:t>
        <a:bodyPr/>
        <a:lstStyle/>
        <a:p>
          <a:endParaRPr lang="en-US"/>
        </a:p>
      </dgm:t>
    </dgm:pt>
    <dgm:pt modelId="{071E7989-155C-4ACF-A26C-4AB2E2CFBB80}" type="pres">
      <dgm:prSet presAssocID="{84127727-5A04-47C2-99D5-168E87E4976D}" presName="LevelOneTextNode" presStyleLbl="node0" presStyleIdx="0" presStyleCnt="1" custScaleX="101928" custScaleY="143896">
        <dgm:presLayoutVars>
          <dgm:chPref val="3"/>
        </dgm:presLayoutVars>
      </dgm:prSet>
      <dgm:spPr/>
      <dgm:t>
        <a:bodyPr/>
        <a:lstStyle/>
        <a:p>
          <a:endParaRPr lang="en-US"/>
        </a:p>
      </dgm:t>
    </dgm:pt>
    <dgm:pt modelId="{384DEBCF-8703-409E-9ED7-7E7B27FF3A28}" type="pres">
      <dgm:prSet presAssocID="{84127727-5A04-47C2-99D5-168E87E4976D}" presName="level2hierChild" presStyleCnt="0"/>
      <dgm:spPr/>
      <dgm:t>
        <a:bodyPr/>
        <a:lstStyle/>
        <a:p>
          <a:endParaRPr lang="en-US"/>
        </a:p>
      </dgm:t>
    </dgm:pt>
    <dgm:pt modelId="{2719EB2D-7D96-47C9-BDA5-774A642690F7}" type="pres">
      <dgm:prSet presAssocID="{B30CC257-4F45-4684-8138-A2AF65E9A0B7}" presName="conn2-1" presStyleLbl="parChTrans1D2" presStyleIdx="0" presStyleCnt="6"/>
      <dgm:spPr/>
      <dgm:t>
        <a:bodyPr/>
        <a:lstStyle/>
        <a:p>
          <a:endParaRPr lang="en-US"/>
        </a:p>
      </dgm:t>
    </dgm:pt>
    <dgm:pt modelId="{07C18EC8-F872-4FFC-8082-0D70B95CA7D2}" type="pres">
      <dgm:prSet presAssocID="{B30CC257-4F45-4684-8138-A2AF65E9A0B7}" presName="connTx" presStyleLbl="parChTrans1D2" presStyleIdx="0" presStyleCnt="6"/>
      <dgm:spPr/>
      <dgm:t>
        <a:bodyPr/>
        <a:lstStyle/>
        <a:p>
          <a:endParaRPr lang="en-US"/>
        </a:p>
      </dgm:t>
    </dgm:pt>
    <dgm:pt modelId="{96329552-698F-4400-9F27-A59E200F7E4C}" type="pres">
      <dgm:prSet presAssocID="{AB14DF7B-8E2E-4FFD-95EC-661B712BC19E}" presName="root2" presStyleCnt="0"/>
      <dgm:spPr/>
      <dgm:t>
        <a:bodyPr/>
        <a:lstStyle/>
        <a:p>
          <a:endParaRPr lang="en-US"/>
        </a:p>
      </dgm:t>
    </dgm:pt>
    <dgm:pt modelId="{961B6586-D07C-45B5-B1BE-F9E6108D71BC}" type="pres">
      <dgm:prSet presAssocID="{AB14DF7B-8E2E-4FFD-95EC-661B712BC19E}" presName="LevelTwoTextNode" presStyleLbl="node2" presStyleIdx="0" presStyleCnt="6">
        <dgm:presLayoutVars>
          <dgm:chPref val="3"/>
        </dgm:presLayoutVars>
      </dgm:prSet>
      <dgm:spPr/>
      <dgm:t>
        <a:bodyPr/>
        <a:lstStyle/>
        <a:p>
          <a:endParaRPr lang="en-US"/>
        </a:p>
      </dgm:t>
    </dgm:pt>
    <dgm:pt modelId="{C0D19CAE-51E2-4B6B-B766-E28BAC66E108}" type="pres">
      <dgm:prSet presAssocID="{AB14DF7B-8E2E-4FFD-95EC-661B712BC19E}" presName="level3hierChild" presStyleCnt="0"/>
      <dgm:spPr/>
      <dgm:t>
        <a:bodyPr/>
        <a:lstStyle/>
        <a:p>
          <a:endParaRPr lang="en-US"/>
        </a:p>
      </dgm:t>
    </dgm:pt>
    <dgm:pt modelId="{B5B63ABE-2DB0-417A-B636-D9F3E7596168}" type="pres">
      <dgm:prSet presAssocID="{53B27148-62A4-4DE6-BB98-E0F6F4ADD276}" presName="conn2-1" presStyleLbl="parChTrans1D2" presStyleIdx="1" presStyleCnt="6"/>
      <dgm:spPr/>
      <dgm:t>
        <a:bodyPr/>
        <a:lstStyle/>
        <a:p>
          <a:endParaRPr lang="en-US"/>
        </a:p>
      </dgm:t>
    </dgm:pt>
    <dgm:pt modelId="{D0A364C2-C31C-4A09-A0BF-E4FC359CE9BA}" type="pres">
      <dgm:prSet presAssocID="{53B27148-62A4-4DE6-BB98-E0F6F4ADD276}" presName="connTx" presStyleLbl="parChTrans1D2" presStyleIdx="1" presStyleCnt="6"/>
      <dgm:spPr/>
      <dgm:t>
        <a:bodyPr/>
        <a:lstStyle/>
        <a:p>
          <a:endParaRPr lang="en-US"/>
        </a:p>
      </dgm:t>
    </dgm:pt>
    <dgm:pt modelId="{CB0A0131-FE70-4EC8-BC96-10AA587C134B}" type="pres">
      <dgm:prSet presAssocID="{F654FEA7-54A9-486B-9DC5-90DFB15E191B}" presName="root2" presStyleCnt="0"/>
      <dgm:spPr/>
      <dgm:t>
        <a:bodyPr/>
        <a:lstStyle/>
        <a:p>
          <a:endParaRPr lang="en-US"/>
        </a:p>
      </dgm:t>
    </dgm:pt>
    <dgm:pt modelId="{760F6B37-6802-4E87-9AC3-444B85F7F50B}" type="pres">
      <dgm:prSet presAssocID="{F654FEA7-54A9-486B-9DC5-90DFB15E191B}" presName="LevelTwoTextNode" presStyleLbl="node2" presStyleIdx="1" presStyleCnt="6" custLinFactNeighborX="2558" custLinFactNeighborY="6897">
        <dgm:presLayoutVars>
          <dgm:chPref val="3"/>
        </dgm:presLayoutVars>
      </dgm:prSet>
      <dgm:spPr/>
      <dgm:t>
        <a:bodyPr/>
        <a:lstStyle/>
        <a:p>
          <a:endParaRPr lang="en-US"/>
        </a:p>
      </dgm:t>
    </dgm:pt>
    <dgm:pt modelId="{ED3E91D9-2689-4896-BCCA-EA610E9A57AF}" type="pres">
      <dgm:prSet presAssocID="{F654FEA7-54A9-486B-9DC5-90DFB15E191B}" presName="level3hierChild" presStyleCnt="0"/>
      <dgm:spPr/>
      <dgm:t>
        <a:bodyPr/>
        <a:lstStyle/>
        <a:p>
          <a:endParaRPr lang="en-US"/>
        </a:p>
      </dgm:t>
    </dgm:pt>
    <dgm:pt modelId="{CA9EE954-2A17-43A5-A5B7-5463050AFE71}" type="pres">
      <dgm:prSet presAssocID="{67C9A746-4BBA-4B5F-AAA8-397C7BF56EE8}" presName="conn2-1" presStyleLbl="parChTrans1D2" presStyleIdx="2" presStyleCnt="6"/>
      <dgm:spPr/>
      <dgm:t>
        <a:bodyPr/>
        <a:lstStyle/>
        <a:p>
          <a:endParaRPr lang="en-US"/>
        </a:p>
      </dgm:t>
    </dgm:pt>
    <dgm:pt modelId="{2EF9D0A0-A5BD-430D-8248-876024ED74D7}" type="pres">
      <dgm:prSet presAssocID="{67C9A746-4BBA-4B5F-AAA8-397C7BF56EE8}" presName="connTx" presStyleLbl="parChTrans1D2" presStyleIdx="2" presStyleCnt="6"/>
      <dgm:spPr/>
      <dgm:t>
        <a:bodyPr/>
        <a:lstStyle/>
        <a:p>
          <a:endParaRPr lang="en-US"/>
        </a:p>
      </dgm:t>
    </dgm:pt>
    <dgm:pt modelId="{5113D604-D93C-4994-8F53-345C01D17F5D}" type="pres">
      <dgm:prSet presAssocID="{3D08AD9B-4F94-4562-8E33-81921FB26494}" presName="root2" presStyleCnt="0"/>
      <dgm:spPr/>
      <dgm:t>
        <a:bodyPr/>
        <a:lstStyle/>
        <a:p>
          <a:endParaRPr lang="en-US"/>
        </a:p>
      </dgm:t>
    </dgm:pt>
    <dgm:pt modelId="{0402F3CB-5DD0-44A8-BBC0-1FBAED0995E1}" type="pres">
      <dgm:prSet presAssocID="{3D08AD9B-4F94-4562-8E33-81921FB26494}" presName="LevelTwoTextNode" presStyleLbl="node2" presStyleIdx="2" presStyleCnt="6">
        <dgm:presLayoutVars>
          <dgm:chPref val="3"/>
        </dgm:presLayoutVars>
      </dgm:prSet>
      <dgm:spPr/>
      <dgm:t>
        <a:bodyPr/>
        <a:lstStyle/>
        <a:p>
          <a:endParaRPr lang="en-US"/>
        </a:p>
      </dgm:t>
    </dgm:pt>
    <dgm:pt modelId="{C75DB93C-40FE-4758-A115-49EEE355C3B3}" type="pres">
      <dgm:prSet presAssocID="{3D08AD9B-4F94-4562-8E33-81921FB26494}" presName="level3hierChild" presStyleCnt="0"/>
      <dgm:spPr/>
      <dgm:t>
        <a:bodyPr/>
        <a:lstStyle/>
        <a:p>
          <a:endParaRPr lang="en-US"/>
        </a:p>
      </dgm:t>
    </dgm:pt>
    <dgm:pt modelId="{AE94BBEF-F358-47F1-A92E-959709380A12}" type="pres">
      <dgm:prSet presAssocID="{47744E22-60F5-46E6-9BD0-478DBEDE386C}" presName="conn2-1" presStyleLbl="parChTrans1D2" presStyleIdx="3" presStyleCnt="6"/>
      <dgm:spPr/>
      <dgm:t>
        <a:bodyPr/>
        <a:lstStyle/>
        <a:p>
          <a:endParaRPr lang="en-US"/>
        </a:p>
      </dgm:t>
    </dgm:pt>
    <dgm:pt modelId="{BE4822A2-1283-4650-BCE2-54C7BFCE1ACC}" type="pres">
      <dgm:prSet presAssocID="{47744E22-60F5-46E6-9BD0-478DBEDE386C}" presName="connTx" presStyleLbl="parChTrans1D2" presStyleIdx="3" presStyleCnt="6"/>
      <dgm:spPr/>
      <dgm:t>
        <a:bodyPr/>
        <a:lstStyle/>
        <a:p>
          <a:endParaRPr lang="en-US"/>
        </a:p>
      </dgm:t>
    </dgm:pt>
    <dgm:pt modelId="{3D89434D-FA1C-467F-AFD6-180A83DA0629}" type="pres">
      <dgm:prSet presAssocID="{6C75E71D-22E9-4C38-BBED-959E9F2F094B}" presName="root2" presStyleCnt="0"/>
      <dgm:spPr/>
      <dgm:t>
        <a:bodyPr/>
        <a:lstStyle/>
        <a:p>
          <a:endParaRPr lang="en-US"/>
        </a:p>
      </dgm:t>
    </dgm:pt>
    <dgm:pt modelId="{EB1386E4-B249-4A08-ABDC-08957101940F}" type="pres">
      <dgm:prSet presAssocID="{6C75E71D-22E9-4C38-BBED-959E9F2F094B}" presName="LevelTwoTextNode" presStyleLbl="node2" presStyleIdx="3" presStyleCnt="6">
        <dgm:presLayoutVars>
          <dgm:chPref val="3"/>
        </dgm:presLayoutVars>
      </dgm:prSet>
      <dgm:spPr/>
      <dgm:t>
        <a:bodyPr/>
        <a:lstStyle/>
        <a:p>
          <a:endParaRPr lang="en-US"/>
        </a:p>
      </dgm:t>
    </dgm:pt>
    <dgm:pt modelId="{7895048F-E91F-42E5-9616-4997AB8858E5}" type="pres">
      <dgm:prSet presAssocID="{6C75E71D-22E9-4C38-BBED-959E9F2F094B}" presName="level3hierChild" presStyleCnt="0"/>
      <dgm:spPr/>
      <dgm:t>
        <a:bodyPr/>
        <a:lstStyle/>
        <a:p>
          <a:endParaRPr lang="en-US"/>
        </a:p>
      </dgm:t>
    </dgm:pt>
    <dgm:pt modelId="{386D3309-B6AA-43E3-8819-3471A2CEB6BC}" type="pres">
      <dgm:prSet presAssocID="{B269F468-9B73-4569-A2AB-9E0032689035}" presName="conn2-1" presStyleLbl="parChTrans1D2" presStyleIdx="4" presStyleCnt="6"/>
      <dgm:spPr/>
      <dgm:t>
        <a:bodyPr/>
        <a:lstStyle/>
        <a:p>
          <a:endParaRPr lang="en-US"/>
        </a:p>
      </dgm:t>
    </dgm:pt>
    <dgm:pt modelId="{C5EEB417-3D04-4F21-819F-E959C700CAB3}" type="pres">
      <dgm:prSet presAssocID="{B269F468-9B73-4569-A2AB-9E0032689035}" presName="connTx" presStyleLbl="parChTrans1D2" presStyleIdx="4" presStyleCnt="6"/>
      <dgm:spPr/>
      <dgm:t>
        <a:bodyPr/>
        <a:lstStyle/>
        <a:p>
          <a:endParaRPr lang="en-US"/>
        </a:p>
      </dgm:t>
    </dgm:pt>
    <dgm:pt modelId="{EC59EB50-15F5-408E-8DD2-F54B26CF6084}" type="pres">
      <dgm:prSet presAssocID="{83BB5B89-E192-48DD-99F8-64C2EAA2313E}" presName="root2" presStyleCnt="0"/>
      <dgm:spPr/>
      <dgm:t>
        <a:bodyPr/>
        <a:lstStyle/>
        <a:p>
          <a:endParaRPr lang="en-US"/>
        </a:p>
      </dgm:t>
    </dgm:pt>
    <dgm:pt modelId="{9DF7CBA1-C99A-4ECC-AB3C-7F9726F8DFC4}" type="pres">
      <dgm:prSet presAssocID="{83BB5B89-E192-48DD-99F8-64C2EAA2313E}" presName="LevelTwoTextNode" presStyleLbl="node2" presStyleIdx="4" presStyleCnt="6">
        <dgm:presLayoutVars>
          <dgm:chPref val="3"/>
        </dgm:presLayoutVars>
      </dgm:prSet>
      <dgm:spPr/>
      <dgm:t>
        <a:bodyPr/>
        <a:lstStyle/>
        <a:p>
          <a:endParaRPr lang="en-US"/>
        </a:p>
      </dgm:t>
    </dgm:pt>
    <dgm:pt modelId="{1FAD71D3-36F2-4FFF-A32D-64E7CB334158}" type="pres">
      <dgm:prSet presAssocID="{83BB5B89-E192-48DD-99F8-64C2EAA2313E}" presName="level3hierChild" presStyleCnt="0"/>
      <dgm:spPr/>
      <dgm:t>
        <a:bodyPr/>
        <a:lstStyle/>
        <a:p>
          <a:endParaRPr lang="en-US"/>
        </a:p>
      </dgm:t>
    </dgm:pt>
    <dgm:pt modelId="{601AB250-1402-410E-815B-3E2D7DC51AD7}" type="pres">
      <dgm:prSet presAssocID="{58B4511F-7460-48AF-994F-710D28F99F04}" presName="conn2-1" presStyleLbl="parChTrans1D2" presStyleIdx="5" presStyleCnt="6"/>
      <dgm:spPr/>
      <dgm:t>
        <a:bodyPr/>
        <a:lstStyle/>
        <a:p>
          <a:endParaRPr lang="en-US"/>
        </a:p>
      </dgm:t>
    </dgm:pt>
    <dgm:pt modelId="{9985A6C0-70E1-4CF1-BE21-83987AD5FCF1}" type="pres">
      <dgm:prSet presAssocID="{58B4511F-7460-48AF-994F-710D28F99F04}" presName="connTx" presStyleLbl="parChTrans1D2" presStyleIdx="5" presStyleCnt="6"/>
      <dgm:spPr/>
      <dgm:t>
        <a:bodyPr/>
        <a:lstStyle/>
        <a:p>
          <a:endParaRPr lang="en-US"/>
        </a:p>
      </dgm:t>
    </dgm:pt>
    <dgm:pt modelId="{714E0CB2-F555-4B66-ACD6-CDAD534138CE}" type="pres">
      <dgm:prSet presAssocID="{330BF87B-4381-45BC-8742-DF91EB28EF9D}" presName="root2" presStyleCnt="0"/>
      <dgm:spPr/>
      <dgm:t>
        <a:bodyPr/>
        <a:lstStyle/>
        <a:p>
          <a:endParaRPr lang="en-US"/>
        </a:p>
      </dgm:t>
    </dgm:pt>
    <dgm:pt modelId="{E0E40482-7D60-4DF6-966D-18D8EC1BA751}" type="pres">
      <dgm:prSet presAssocID="{330BF87B-4381-45BC-8742-DF91EB28EF9D}" presName="LevelTwoTextNode" presStyleLbl="node2" presStyleIdx="5" presStyleCnt="6">
        <dgm:presLayoutVars>
          <dgm:chPref val="3"/>
        </dgm:presLayoutVars>
      </dgm:prSet>
      <dgm:spPr/>
      <dgm:t>
        <a:bodyPr/>
        <a:lstStyle/>
        <a:p>
          <a:endParaRPr lang="en-US"/>
        </a:p>
      </dgm:t>
    </dgm:pt>
    <dgm:pt modelId="{27BB83FC-0EE0-4283-88F3-450F43109BFF}" type="pres">
      <dgm:prSet presAssocID="{330BF87B-4381-45BC-8742-DF91EB28EF9D}" presName="level3hierChild" presStyleCnt="0"/>
      <dgm:spPr/>
      <dgm:t>
        <a:bodyPr/>
        <a:lstStyle/>
        <a:p>
          <a:endParaRPr lang="en-US"/>
        </a:p>
      </dgm:t>
    </dgm:pt>
  </dgm:ptLst>
  <dgm:cxnLst>
    <dgm:cxn modelId="{4E9E9022-5471-4BCF-8D07-CCED0A13BB4E}" srcId="{84127727-5A04-47C2-99D5-168E87E4976D}" destId="{6C75E71D-22E9-4C38-BBED-959E9F2F094B}" srcOrd="3" destOrd="0" parTransId="{47744E22-60F5-46E6-9BD0-478DBEDE386C}" sibTransId="{0038E042-8622-4AF9-8698-F0DA0007B3BE}"/>
    <dgm:cxn modelId="{FD469820-97B9-4224-9FB9-8EA328230552}" type="presOf" srcId="{53B27148-62A4-4DE6-BB98-E0F6F4ADD276}" destId="{B5B63ABE-2DB0-417A-B636-D9F3E7596168}" srcOrd="0" destOrd="0" presId="urn:microsoft.com/office/officeart/2005/8/layout/hierarchy2"/>
    <dgm:cxn modelId="{CF005F6B-C4BF-4F9E-BB39-E3A50B44462B}" type="presOf" srcId="{B269F468-9B73-4569-A2AB-9E0032689035}" destId="{C5EEB417-3D04-4F21-819F-E959C700CAB3}" srcOrd="1" destOrd="0" presId="urn:microsoft.com/office/officeart/2005/8/layout/hierarchy2"/>
    <dgm:cxn modelId="{032AEDF3-6ADE-4418-A27C-F24502417057}" srcId="{70BC3D61-5D63-422C-B305-84F39E8F7F66}" destId="{84127727-5A04-47C2-99D5-168E87E4976D}" srcOrd="0" destOrd="0" parTransId="{663F0DEB-E955-4C7D-8D9B-8ED7940BB937}" sibTransId="{9656486E-8B2A-4463-A08D-775403E550B9}"/>
    <dgm:cxn modelId="{2BE1BE6B-7979-447D-A4FE-8DA58B03A7C4}" type="presOf" srcId="{47744E22-60F5-46E6-9BD0-478DBEDE386C}" destId="{BE4822A2-1283-4650-BCE2-54C7BFCE1ACC}" srcOrd="1" destOrd="0" presId="urn:microsoft.com/office/officeart/2005/8/layout/hierarchy2"/>
    <dgm:cxn modelId="{B7E7B98A-DAA6-4921-97C4-ED28718D68EB}" srcId="{84127727-5A04-47C2-99D5-168E87E4976D}" destId="{83BB5B89-E192-48DD-99F8-64C2EAA2313E}" srcOrd="4" destOrd="0" parTransId="{B269F468-9B73-4569-A2AB-9E0032689035}" sibTransId="{8B66F86E-F4E7-4ECC-8F59-73CE94B9262F}"/>
    <dgm:cxn modelId="{DDCAE830-3AD5-4BAA-9BCD-928AB2B65DA2}" type="presOf" srcId="{B30CC257-4F45-4684-8138-A2AF65E9A0B7}" destId="{2719EB2D-7D96-47C9-BDA5-774A642690F7}" srcOrd="0" destOrd="0" presId="urn:microsoft.com/office/officeart/2005/8/layout/hierarchy2"/>
    <dgm:cxn modelId="{9AE269ED-C2B0-4005-B764-F830DA176DBE}" type="presOf" srcId="{B30CC257-4F45-4684-8138-A2AF65E9A0B7}" destId="{07C18EC8-F872-4FFC-8082-0D70B95CA7D2}" srcOrd="1" destOrd="0" presId="urn:microsoft.com/office/officeart/2005/8/layout/hierarchy2"/>
    <dgm:cxn modelId="{3259ED51-EB82-478B-85FF-A26C5094D716}" type="presOf" srcId="{67C9A746-4BBA-4B5F-AAA8-397C7BF56EE8}" destId="{CA9EE954-2A17-43A5-A5B7-5463050AFE71}" srcOrd="0" destOrd="0" presId="urn:microsoft.com/office/officeart/2005/8/layout/hierarchy2"/>
    <dgm:cxn modelId="{BC6ED4BE-D747-4607-A1F4-5631A4BBD267}" srcId="{84127727-5A04-47C2-99D5-168E87E4976D}" destId="{F654FEA7-54A9-486B-9DC5-90DFB15E191B}" srcOrd="1" destOrd="0" parTransId="{53B27148-62A4-4DE6-BB98-E0F6F4ADD276}" sibTransId="{7B668A03-0375-4C53-A405-51C23B001ED6}"/>
    <dgm:cxn modelId="{9836275A-05BD-45C2-B742-3320693BB850}" type="presOf" srcId="{67C9A746-4BBA-4B5F-AAA8-397C7BF56EE8}" destId="{2EF9D0A0-A5BD-430D-8248-876024ED74D7}" srcOrd="1" destOrd="0" presId="urn:microsoft.com/office/officeart/2005/8/layout/hierarchy2"/>
    <dgm:cxn modelId="{DC746FF8-CB64-489E-BE6D-CBFD1C362C37}" type="presOf" srcId="{84127727-5A04-47C2-99D5-168E87E4976D}" destId="{071E7989-155C-4ACF-A26C-4AB2E2CFBB80}" srcOrd="0" destOrd="0" presId="urn:microsoft.com/office/officeart/2005/8/layout/hierarchy2"/>
    <dgm:cxn modelId="{5C5AFD52-DEC1-4EF8-920E-29BE9DAB5E79}" srcId="{84127727-5A04-47C2-99D5-168E87E4976D}" destId="{AB14DF7B-8E2E-4FFD-95EC-661B712BC19E}" srcOrd="0" destOrd="0" parTransId="{B30CC257-4F45-4684-8138-A2AF65E9A0B7}" sibTransId="{72289B22-DE3B-49A0-A573-EB5D3D32B124}"/>
    <dgm:cxn modelId="{65C53490-FF22-44A7-B948-A1C87F84BD2E}" type="presOf" srcId="{3D08AD9B-4F94-4562-8E33-81921FB26494}" destId="{0402F3CB-5DD0-44A8-BBC0-1FBAED0995E1}" srcOrd="0" destOrd="0" presId="urn:microsoft.com/office/officeart/2005/8/layout/hierarchy2"/>
    <dgm:cxn modelId="{08FD9D03-68A9-4D71-8139-7642000F0CE5}" type="presOf" srcId="{F654FEA7-54A9-486B-9DC5-90DFB15E191B}" destId="{760F6B37-6802-4E87-9AC3-444B85F7F50B}" srcOrd="0" destOrd="0" presId="urn:microsoft.com/office/officeart/2005/8/layout/hierarchy2"/>
    <dgm:cxn modelId="{B2FF0F10-ED3F-4F09-840F-E317F08CD785}" type="presOf" srcId="{330BF87B-4381-45BC-8742-DF91EB28EF9D}" destId="{E0E40482-7D60-4DF6-966D-18D8EC1BA751}" srcOrd="0" destOrd="0" presId="urn:microsoft.com/office/officeart/2005/8/layout/hierarchy2"/>
    <dgm:cxn modelId="{5CE56837-A983-4A52-B8AE-8FFA9E117864}" type="presOf" srcId="{AB14DF7B-8E2E-4FFD-95EC-661B712BC19E}" destId="{961B6586-D07C-45B5-B1BE-F9E6108D71BC}" srcOrd="0" destOrd="0" presId="urn:microsoft.com/office/officeart/2005/8/layout/hierarchy2"/>
    <dgm:cxn modelId="{AFE4A00E-97F7-4C5E-93DE-0C3320A36405}" type="presOf" srcId="{53B27148-62A4-4DE6-BB98-E0F6F4ADD276}" destId="{D0A364C2-C31C-4A09-A0BF-E4FC359CE9BA}" srcOrd="1" destOrd="0" presId="urn:microsoft.com/office/officeart/2005/8/layout/hierarchy2"/>
    <dgm:cxn modelId="{42138AAB-0DE7-49F9-AD41-361294003F82}" type="presOf" srcId="{B269F468-9B73-4569-A2AB-9E0032689035}" destId="{386D3309-B6AA-43E3-8819-3471A2CEB6BC}" srcOrd="0" destOrd="0" presId="urn:microsoft.com/office/officeart/2005/8/layout/hierarchy2"/>
    <dgm:cxn modelId="{BF9C48F7-827E-4DD9-B5BA-D9873429B3A3}" type="presOf" srcId="{58B4511F-7460-48AF-994F-710D28F99F04}" destId="{9985A6C0-70E1-4CF1-BE21-83987AD5FCF1}" srcOrd="1" destOrd="0" presId="urn:microsoft.com/office/officeart/2005/8/layout/hierarchy2"/>
    <dgm:cxn modelId="{D8138A85-FFF4-4F7C-9FE2-2719A905C3B2}" type="presOf" srcId="{6C75E71D-22E9-4C38-BBED-959E9F2F094B}" destId="{EB1386E4-B249-4A08-ABDC-08957101940F}" srcOrd="0" destOrd="0" presId="urn:microsoft.com/office/officeart/2005/8/layout/hierarchy2"/>
    <dgm:cxn modelId="{4AA58C6B-A0EE-4C2F-AFC8-964497C4D375}" type="presOf" srcId="{58B4511F-7460-48AF-994F-710D28F99F04}" destId="{601AB250-1402-410E-815B-3E2D7DC51AD7}" srcOrd="0" destOrd="0" presId="urn:microsoft.com/office/officeart/2005/8/layout/hierarchy2"/>
    <dgm:cxn modelId="{950C76D9-BE33-42C1-B9A5-9FCB75C3379E}" srcId="{84127727-5A04-47C2-99D5-168E87E4976D}" destId="{3D08AD9B-4F94-4562-8E33-81921FB26494}" srcOrd="2" destOrd="0" parTransId="{67C9A746-4BBA-4B5F-AAA8-397C7BF56EE8}" sibTransId="{279EEB38-CECD-47CF-8FF8-3910EE8B0094}"/>
    <dgm:cxn modelId="{5B70DDD2-61DA-4E88-B1C0-CEC7064908B7}" srcId="{84127727-5A04-47C2-99D5-168E87E4976D}" destId="{330BF87B-4381-45BC-8742-DF91EB28EF9D}" srcOrd="5" destOrd="0" parTransId="{58B4511F-7460-48AF-994F-710D28F99F04}" sibTransId="{7DAAD8D5-60F1-41D5-ADD6-67759B6DE074}"/>
    <dgm:cxn modelId="{7154938F-F95D-456C-9A69-AFFB7B938DFE}" type="presOf" srcId="{47744E22-60F5-46E6-9BD0-478DBEDE386C}" destId="{AE94BBEF-F358-47F1-A92E-959709380A12}" srcOrd="0" destOrd="0" presId="urn:microsoft.com/office/officeart/2005/8/layout/hierarchy2"/>
    <dgm:cxn modelId="{F885FFA4-B160-4D8A-8B88-5E0E6246D51B}" type="presOf" srcId="{70BC3D61-5D63-422C-B305-84F39E8F7F66}" destId="{9768DB6F-4FA4-4F91-BBEB-E07543AE6D58}" srcOrd="0" destOrd="0" presId="urn:microsoft.com/office/officeart/2005/8/layout/hierarchy2"/>
    <dgm:cxn modelId="{5EAC41FC-A497-4A41-8818-DF18AC624189}" type="presOf" srcId="{83BB5B89-E192-48DD-99F8-64C2EAA2313E}" destId="{9DF7CBA1-C99A-4ECC-AB3C-7F9726F8DFC4}" srcOrd="0" destOrd="0" presId="urn:microsoft.com/office/officeart/2005/8/layout/hierarchy2"/>
    <dgm:cxn modelId="{EE82B371-C31C-4631-9223-F7329F4F1BFF}" type="presParOf" srcId="{9768DB6F-4FA4-4F91-BBEB-E07543AE6D58}" destId="{2179ED77-4584-480C-8904-670BD07BCED8}" srcOrd="0" destOrd="0" presId="urn:microsoft.com/office/officeart/2005/8/layout/hierarchy2"/>
    <dgm:cxn modelId="{7C321444-4DD0-4D8B-A7DF-CF6BAF445878}" type="presParOf" srcId="{2179ED77-4584-480C-8904-670BD07BCED8}" destId="{071E7989-155C-4ACF-A26C-4AB2E2CFBB80}" srcOrd="0" destOrd="0" presId="urn:microsoft.com/office/officeart/2005/8/layout/hierarchy2"/>
    <dgm:cxn modelId="{8D47A2CE-CEEF-4D92-B74B-FF25190FA4B6}" type="presParOf" srcId="{2179ED77-4584-480C-8904-670BD07BCED8}" destId="{384DEBCF-8703-409E-9ED7-7E7B27FF3A28}" srcOrd="1" destOrd="0" presId="urn:microsoft.com/office/officeart/2005/8/layout/hierarchy2"/>
    <dgm:cxn modelId="{85CDF4A4-CC8B-4221-9E14-6F4103FC769B}" type="presParOf" srcId="{384DEBCF-8703-409E-9ED7-7E7B27FF3A28}" destId="{2719EB2D-7D96-47C9-BDA5-774A642690F7}" srcOrd="0" destOrd="0" presId="urn:microsoft.com/office/officeart/2005/8/layout/hierarchy2"/>
    <dgm:cxn modelId="{B01D5942-D8DE-41E2-8337-F7841380F088}" type="presParOf" srcId="{2719EB2D-7D96-47C9-BDA5-774A642690F7}" destId="{07C18EC8-F872-4FFC-8082-0D70B95CA7D2}" srcOrd="0" destOrd="0" presId="urn:microsoft.com/office/officeart/2005/8/layout/hierarchy2"/>
    <dgm:cxn modelId="{F2C9C82D-245E-4ACA-AD9D-D4A08FC59031}" type="presParOf" srcId="{384DEBCF-8703-409E-9ED7-7E7B27FF3A28}" destId="{96329552-698F-4400-9F27-A59E200F7E4C}" srcOrd="1" destOrd="0" presId="urn:microsoft.com/office/officeart/2005/8/layout/hierarchy2"/>
    <dgm:cxn modelId="{4879A4E0-CA62-40AE-98C7-32A32611E83E}" type="presParOf" srcId="{96329552-698F-4400-9F27-A59E200F7E4C}" destId="{961B6586-D07C-45B5-B1BE-F9E6108D71BC}" srcOrd="0" destOrd="0" presId="urn:microsoft.com/office/officeart/2005/8/layout/hierarchy2"/>
    <dgm:cxn modelId="{F0174FA8-8974-4AA0-8426-4BA57EB68126}" type="presParOf" srcId="{96329552-698F-4400-9F27-A59E200F7E4C}" destId="{C0D19CAE-51E2-4B6B-B766-E28BAC66E108}" srcOrd="1" destOrd="0" presId="urn:microsoft.com/office/officeart/2005/8/layout/hierarchy2"/>
    <dgm:cxn modelId="{4695712C-FE76-4CF3-8C6B-973226DB38CD}" type="presParOf" srcId="{384DEBCF-8703-409E-9ED7-7E7B27FF3A28}" destId="{B5B63ABE-2DB0-417A-B636-D9F3E7596168}" srcOrd="2" destOrd="0" presId="urn:microsoft.com/office/officeart/2005/8/layout/hierarchy2"/>
    <dgm:cxn modelId="{9664518F-C663-4C42-8F0B-A6A45CD26307}" type="presParOf" srcId="{B5B63ABE-2DB0-417A-B636-D9F3E7596168}" destId="{D0A364C2-C31C-4A09-A0BF-E4FC359CE9BA}" srcOrd="0" destOrd="0" presId="urn:microsoft.com/office/officeart/2005/8/layout/hierarchy2"/>
    <dgm:cxn modelId="{68589FD4-7B49-4977-A61D-45D5FE8E86BD}" type="presParOf" srcId="{384DEBCF-8703-409E-9ED7-7E7B27FF3A28}" destId="{CB0A0131-FE70-4EC8-BC96-10AA587C134B}" srcOrd="3" destOrd="0" presId="urn:microsoft.com/office/officeart/2005/8/layout/hierarchy2"/>
    <dgm:cxn modelId="{B0EBCA3F-3E28-4948-BFC5-861A861B0197}" type="presParOf" srcId="{CB0A0131-FE70-4EC8-BC96-10AA587C134B}" destId="{760F6B37-6802-4E87-9AC3-444B85F7F50B}" srcOrd="0" destOrd="0" presId="urn:microsoft.com/office/officeart/2005/8/layout/hierarchy2"/>
    <dgm:cxn modelId="{F6A60338-4A33-402E-87FC-615669493E91}" type="presParOf" srcId="{CB0A0131-FE70-4EC8-BC96-10AA587C134B}" destId="{ED3E91D9-2689-4896-BCCA-EA610E9A57AF}" srcOrd="1" destOrd="0" presId="urn:microsoft.com/office/officeart/2005/8/layout/hierarchy2"/>
    <dgm:cxn modelId="{15FD5BEB-8ECE-4279-9C93-C0418410CEF5}" type="presParOf" srcId="{384DEBCF-8703-409E-9ED7-7E7B27FF3A28}" destId="{CA9EE954-2A17-43A5-A5B7-5463050AFE71}" srcOrd="4" destOrd="0" presId="urn:microsoft.com/office/officeart/2005/8/layout/hierarchy2"/>
    <dgm:cxn modelId="{44BFC745-0D2F-4843-970A-F8A9524B795A}" type="presParOf" srcId="{CA9EE954-2A17-43A5-A5B7-5463050AFE71}" destId="{2EF9D0A0-A5BD-430D-8248-876024ED74D7}" srcOrd="0" destOrd="0" presId="urn:microsoft.com/office/officeart/2005/8/layout/hierarchy2"/>
    <dgm:cxn modelId="{F987E137-0274-4842-868D-A5CCE413C55C}" type="presParOf" srcId="{384DEBCF-8703-409E-9ED7-7E7B27FF3A28}" destId="{5113D604-D93C-4994-8F53-345C01D17F5D}" srcOrd="5" destOrd="0" presId="urn:microsoft.com/office/officeart/2005/8/layout/hierarchy2"/>
    <dgm:cxn modelId="{AF582311-CA79-4F9B-9B4E-0ADED21E1460}" type="presParOf" srcId="{5113D604-D93C-4994-8F53-345C01D17F5D}" destId="{0402F3CB-5DD0-44A8-BBC0-1FBAED0995E1}" srcOrd="0" destOrd="0" presId="urn:microsoft.com/office/officeart/2005/8/layout/hierarchy2"/>
    <dgm:cxn modelId="{3B0675B7-1063-43E1-A173-B64F3DA4CF1F}" type="presParOf" srcId="{5113D604-D93C-4994-8F53-345C01D17F5D}" destId="{C75DB93C-40FE-4758-A115-49EEE355C3B3}" srcOrd="1" destOrd="0" presId="urn:microsoft.com/office/officeart/2005/8/layout/hierarchy2"/>
    <dgm:cxn modelId="{D11F4899-199E-4312-8E8E-34147D01F43F}" type="presParOf" srcId="{384DEBCF-8703-409E-9ED7-7E7B27FF3A28}" destId="{AE94BBEF-F358-47F1-A92E-959709380A12}" srcOrd="6" destOrd="0" presId="urn:microsoft.com/office/officeart/2005/8/layout/hierarchy2"/>
    <dgm:cxn modelId="{2B7A5559-CF91-46AD-B3DB-3DC691DDA1DA}" type="presParOf" srcId="{AE94BBEF-F358-47F1-A92E-959709380A12}" destId="{BE4822A2-1283-4650-BCE2-54C7BFCE1ACC}" srcOrd="0" destOrd="0" presId="urn:microsoft.com/office/officeart/2005/8/layout/hierarchy2"/>
    <dgm:cxn modelId="{A94AC36E-6743-441E-859F-7E0B57C1C064}" type="presParOf" srcId="{384DEBCF-8703-409E-9ED7-7E7B27FF3A28}" destId="{3D89434D-FA1C-467F-AFD6-180A83DA0629}" srcOrd="7" destOrd="0" presId="urn:microsoft.com/office/officeart/2005/8/layout/hierarchy2"/>
    <dgm:cxn modelId="{990D97F5-B540-4122-B776-07CAF7C25659}" type="presParOf" srcId="{3D89434D-FA1C-467F-AFD6-180A83DA0629}" destId="{EB1386E4-B249-4A08-ABDC-08957101940F}" srcOrd="0" destOrd="0" presId="urn:microsoft.com/office/officeart/2005/8/layout/hierarchy2"/>
    <dgm:cxn modelId="{8D38EDBE-364D-4AFD-B652-09AD5A9A7019}" type="presParOf" srcId="{3D89434D-FA1C-467F-AFD6-180A83DA0629}" destId="{7895048F-E91F-42E5-9616-4997AB8858E5}" srcOrd="1" destOrd="0" presId="urn:microsoft.com/office/officeart/2005/8/layout/hierarchy2"/>
    <dgm:cxn modelId="{9EF89167-14BC-4D57-8A97-377BBFD3AE0B}" type="presParOf" srcId="{384DEBCF-8703-409E-9ED7-7E7B27FF3A28}" destId="{386D3309-B6AA-43E3-8819-3471A2CEB6BC}" srcOrd="8" destOrd="0" presId="urn:microsoft.com/office/officeart/2005/8/layout/hierarchy2"/>
    <dgm:cxn modelId="{F1407EAD-7FF0-4D4D-B4BC-7A3C85E84083}" type="presParOf" srcId="{386D3309-B6AA-43E3-8819-3471A2CEB6BC}" destId="{C5EEB417-3D04-4F21-819F-E959C700CAB3}" srcOrd="0" destOrd="0" presId="urn:microsoft.com/office/officeart/2005/8/layout/hierarchy2"/>
    <dgm:cxn modelId="{50349162-5E6A-4C7F-829E-271E5E9D0048}" type="presParOf" srcId="{384DEBCF-8703-409E-9ED7-7E7B27FF3A28}" destId="{EC59EB50-15F5-408E-8DD2-F54B26CF6084}" srcOrd="9" destOrd="0" presId="urn:microsoft.com/office/officeart/2005/8/layout/hierarchy2"/>
    <dgm:cxn modelId="{B4995C12-0A2F-4445-B510-D0E133ED4C09}" type="presParOf" srcId="{EC59EB50-15F5-408E-8DD2-F54B26CF6084}" destId="{9DF7CBA1-C99A-4ECC-AB3C-7F9726F8DFC4}" srcOrd="0" destOrd="0" presId="urn:microsoft.com/office/officeart/2005/8/layout/hierarchy2"/>
    <dgm:cxn modelId="{EEB6E4AB-7329-41FB-BFF8-CF5D0A016A61}" type="presParOf" srcId="{EC59EB50-15F5-408E-8DD2-F54B26CF6084}" destId="{1FAD71D3-36F2-4FFF-A32D-64E7CB334158}" srcOrd="1" destOrd="0" presId="urn:microsoft.com/office/officeart/2005/8/layout/hierarchy2"/>
    <dgm:cxn modelId="{78C9495A-86A3-4B65-A57C-D6895FF37C38}" type="presParOf" srcId="{384DEBCF-8703-409E-9ED7-7E7B27FF3A28}" destId="{601AB250-1402-410E-815B-3E2D7DC51AD7}" srcOrd="10" destOrd="0" presId="urn:microsoft.com/office/officeart/2005/8/layout/hierarchy2"/>
    <dgm:cxn modelId="{E3F81AE3-4072-4737-A38B-A35E71CA4A64}" type="presParOf" srcId="{601AB250-1402-410E-815B-3E2D7DC51AD7}" destId="{9985A6C0-70E1-4CF1-BE21-83987AD5FCF1}" srcOrd="0" destOrd="0" presId="urn:microsoft.com/office/officeart/2005/8/layout/hierarchy2"/>
    <dgm:cxn modelId="{389F5783-3E6E-43AD-8335-5D23D5A7DD0F}" type="presParOf" srcId="{384DEBCF-8703-409E-9ED7-7E7B27FF3A28}" destId="{714E0CB2-F555-4B66-ACD6-CDAD534138CE}" srcOrd="11" destOrd="0" presId="urn:microsoft.com/office/officeart/2005/8/layout/hierarchy2"/>
    <dgm:cxn modelId="{55FBAFF7-6A90-48E8-AEB3-3C098182C82E}" type="presParOf" srcId="{714E0CB2-F555-4B66-ACD6-CDAD534138CE}" destId="{E0E40482-7D60-4DF6-966D-18D8EC1BA751}" srcOrd="0" destOrd="0" presId="urn:microsoft.com/office/officeart/2005/8/layout/hierarchy2"/>
    <dgm:cxn modelId="{ACBFA11A-ADF4-4D1E-9A75-43A3179A8F49}" type="presParOf" srcId="{714E0CB2-F555-4B66-ACD6-CDAD534138CE}" destId="{27BB83FC-0EE0-4283-88F3-450F43109BFF}"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E7989-155C-4ACF-A26C-4AB2E2CFBB80}">
      <dsp:nvSpPr>
        <dsp:cNvPr id="0" name=""/>
        <dsp:cNvSpPr/>
      </dsp:nvSpPr>
      <dsp:spPr>
        <a:xfrm>
          <a:off x="5712924" y="1566677"/>
          <a:ext cx="2513731" cy="13926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Titr" pitchFamily="2" charset="-78"/>
            </a:rPr>
            <a:t>انواع منظومه های حماسی</a:t>
          </a:r>
          <a:endParaRPr lang="en-US" sz="2400" kern="1200" dirty="0">
            <a:cs typeface="Titr" pitchFamily="2" charset="-78"/>
          </a:endParaRPr>
        </a:p>
      </dsp:txBody>
      <dsp:txXfrm>
        <a:off x="5753712" y="1607465"/>
        <a:ext cx="2432155" cy="1311031"/>
      </dsp:txXfrm>
    </dsp:sp>
    <dsp:sp modelId="{6AE51770-56FF-4DFF-B63F-53F2E437BEFA}">
      <dsp:nvSpPr>
        <dsp:cNvPr id="0" name=""/>
        <dsp:cNvSpPr/>
      </dsp:nvSpPr>
      <dsp:spPr>
        <a:xfrm rot="11995459">
          <a:off x="3217371" y="1764530"/>
          <a:ext cx="2572544" cy="120234"/>
        </a:xfrm>
        <a:custGeom>
          <a:avLst/>
          <a:gdLst/>
          <a:ahLst/>
          <a:cxnLst/>
          <a:rect l="0" t="0" r="0" b="0"/>
          <a:pathLst>
            <a:path>
              <a:moveTo>
                <a:pt x="0" y="60117"/>
              </a:moveTo>
              <a:lnTo>
                <a:pt x="2572544" y="60117"/>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439330" y="1760333"/>
        <a:ext cx="128627" cy="128627"/>
      </dsp:txXfrm>
    </dsp:sp>
    <dsp:sp modelId="{FCBC8F22-DF4C-4D9D-99BC-4384CC9D01A9}">
      <dsp:nvSpPr>
        <dsp:cNvPr id="0" name=""/>
        <dsp:cNvSpPr/>
      </dsp:nvSpPr>
      <dsp:spPr>
        <a:xfrm>
          <a:off x="5059" y="717807"/>
          <a:ext cx="3289304" cy="133701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2800" kern="1200" dirty="0" smtClean="0">
              <a:solidFill>
                <a:srgbClr val="002060"/>
              </a:solidFill>
              <a:cs typeface="Zar" pitchFamily="2" charset="-78"/>
            </a:rPr>
            <a:t>منظومه های طبیعی وملی</a:t>
          </a:r>
          <a:endParaRPr lang="en-US" sz="2800" kern="1200" dirty="0">
            <a:solidFill>
              <a:srgbClr val="002060"/>
            </a:solidFill>
            <a:cs typeface="Zar" pitchFamily="2" charset="-78"/>
          </a:endParaRPr>
        </a:p>
      </dsp:txBody>
      <dsp:txXfrm>
        <a:off x="44219" y="756967"/>
        <a:ext cx="3210984" cy="1258691"/>
      </dsp:txXfrm>
    </dsp:sp>
    <dsp:sp modelId="{F59E35E8-618D-4EE9-B1F3-39A591731C00}">
      <dsp:nvSpPr>
        <dsp:cNvPr id="0" name=""/>
        <dsp:cNvSpPr/>
      </dsp:nvSpPr>
      <dsp:spPr>
        <a:xfrm rot="9581259">
          <a:off x="3214176" y="2650487"/>
          <a:ext cx="2578934" cy="120234"/>
        </a:xfrm>
        <a:custGeom>
          <a:avLst/>
          <a:gdLst/>
          <a:ahLst/>
          <a:cxnLst/>
          <a:rect l="0" t="0" r="0" b="0"/>
          <a:pathLst>
            <a:path>
              <a:moveTo>
                <a:pt x="0" y="60117"/>
              </a:moveTo>
              <a:lnTo>
                <a:pt x="2578934" y="60117"/>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439170" y="2646130"/>
        <a:ext cx="128946" cy="128946"/>
      </dsp:txXfrm>
    </dsp:sp>
    <dsp:sp modelId="{9D7B6FEC-6E09-4ACB-B222-553CCD83BEEE}">
      <dsp:nvSpPr>
        <dsp:cNvPr id="0" name=""/>
        <dsp:cNvSpPr/>
      </dsp:nvSpPr>
      <dsp:spPr>
        <a:xfrm>
          <a:off x="2943" y="2508299"/>
          <a:ext cx="3291420" cy="129985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2800" kern="1200" dirty="0" smtClean="0">
              <a:solidFill>
                <a:srgbClr val="002060"/>
              </a:solidFill>
              <a:cs typeface="Zar" pitchFamily="2" charset="-78"/>
            </a:rPr>
            <a:t>منظو مه های حماسی مصنوع</a:t>
          </a:r>
          <a:endParaRPr lang="en-US" sz="2800" kern="1200" dirty="0">
            <a:solidFill>
              <a:srgbClr val="002060"/>
            </a:solidFill>
            <a:cs typeface="Zar" pitchFamily="2" charset="-78"/>
          </a:endParaRPr>
        </a:p>
      </dsp:txBody>
      <dsp:txXfrm>
        <a:off x="41014" y="2546370"/>
        <a:ext cx="3215278" cy="12237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E7989-155C-4ACF-A26C-4AB2E2CFBB80}">
      <dsp:nvSpPr>
        <dsp:cNvPr id="0" name=""/>
        <dsp:cNvSpPr/>
      </dsp:nvSpPr>
      <dsp:spPr>
        <a:xfrm>
          <a:off x="4369485" y="1781679"/>
          <a:ext cx="1363712" cy="96260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Titr" pitchFamily="2" charset="-78"/>
            </a:rPr>
            <a:t>موضوعات شعرغنایی</a:t>
          </a:r>
          <a:endParaRPr lang="en-US" sz="2400" kern="1200" dirty="0">
            <a:cs typeface="Titr" pitchFamily="2" charset="-78"/>
          </a:endParaRPr>
        </a:p>
      </dsp:txBody>
      <dsp:txXfrm>
        <a:off x="4397679" y="1809873"/>
        <a:ext cx="1307324" cy="906216"/>
      </dsp:txXfrm>
    </dsp:sp>
    <dsp:sp modelId="{2719EB2D-7D96-47C9-BDA5-774A642690F7}">
      <dsp:nvSpPr>
        <dsp:cNvPr id="0" name=""/>
        <dsp:cNvSpPr/>
      </dsp:nvSpPr>
      <dsp:spPr>
        <a:xfrm rot="15267012">
          <a:off x="3103739" y="1288050"/>
          <a:ext cx="1996326" cy="26604"/>
        </a:xfrm>
        <a:custGeom>
          <a:avLst/>
          <a:gdLst/>
          <a:ahLst/>
          <a:cxnLst/>
          <a:rect l="0" t="0" r="0" b="0"/>
          <a:pathLst>
            <a:path>
              <a:moveTo>
                <a:pt x="0" y="13302"/>
              </a:moveTo>
              <a:lnTo>
                <a:pt x="1996326"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051994" y="1251445"/>
        <a:ext cx="99816" cy="99816"/>
      </dsp:txXfrm>
    </dsp:sp>
    <dsp:sp modelId="{961B6586-D07C-45B5-B1BE-F9E6108D71BC}">
      <dsp:nvSpPr>
        <dsp:cNvPr id="0" name=""/>
        <dsp:cNvSpPr/>
      </dsp:nvSpPr>
      <dsp:spPr>
        <a:xfrm>
          <a:off x="2496401" y="5245"/>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فرد</a:t>
          </a:r>
          <a:endParaRPr lang="en-US" sz="2400" kern="1200" dirty="0">
            <a:cs typeface="Zar" pitchFamily="2" charset="-78"/>
          </a:endParaRPr>
        </a:p>
      </dsp:txBody>
      <dsp:txXfrm>
        <a:off x="2515994" y="24838"/>
        <a:ext cx="1298731" cy="629772"/>
      </dsp:txXfrm>
    </dsp:sp>
    <dsp:sp modelId="{B5B63ABE-2DB0-417A-B636-D9F3E7596168}">
      <dsp:nvSpPr>
        <dsp:cNvPr id="0" name=""/>
        <dsp:cNvSpPr/>
      </dsp:nvSpPr>
      <dsp:spPr>
        <a:xfrm rot="14740080">
          <a:off x="3511108" y="1695771"/>
          <a:ext cx="1215812" cy="26604"/>
        </a:xfrm>
        <a:custGeom>
          <a:avLst/>
          <a:gdLst/>
          <a:ahLst/>
          <a:cxnLst/>
          <a:rect l="0" t="0" r="0" b="0"/>
          <a:pathLst>
            <a:path>
              <a:moveTo>
                <a:pt x="0" y="13302"/>
              </a:moveTo>
              <a:lnTo>
                <a:pt x="1215812"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088619" y="1678678"/>
        <a:ext cx="60790" cy="60790"/>
      </dsp:txXfrm>
    </dsp:sp>
    <dsp:sp modelId="{760F6B37-6802-4E87-9AC3-444B85F7F50B}">
      <dsp:nvSpPr>
        <dsp:cNvPr id="0" name=""/>
        <dsp:cNvSpPr/>
      </dsp:nvSpPr>
      <dsp:spPr>
        <a:xfrm>
          <a:off x="2530625" y="820686"/>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خدا</a:t>
          </a:r>
          <a:endParaRPr lang="en-US" sz="2400" kern="1200" dirty="0">
            <a:cs typeface="Zar" pitchFamily="2" charset="-78"/>
          </a:endParaRPr>
        </a:p>
      </dsp:txBody>
      <dsp:txXfrm>
        <a:off x="2550218" y="840279"/>
        <a:ext cx="1298731" cy="629772"/>
      </dsp:txXfrm>
    </dsp:sp>
    <dsp:sp modelId="{CA9EE954-2A17-43A5-A5B7-5463050AFE71}">
      <dsp:nvSpPr>
        <dsp:cNvPr id="0" name=""/>
        <dsp:cNvSpPr/>
      </dsp:nvSpPr>
      <dsp:spPr>
        <a:xfrm rot="12942401">
          <a:off x="3772372" y="2057353"/>
          <a:ext cx="659060" cy="26604"/>
        </a:xfrm>
        <a:custGeom>
          <a:avLst/>
          <a:gdLst/>
          <a:ahLst/>
          <a:cxnLst/>
          <a:rect l="0" t="0" r="0" b="0"/>
          <a:pathLst>
            <a:path>
              <a:moveTo>
                <a:pt x="0" y="13302"/>
              </a:moveTo>
              <a:lnTo>
                <a:pt x="659060"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085425" y="2054179"/>
        <a:ext cx="32953" cy="32953"/>
      </dsp:txXfrm>
    </dsp:sp>
    <dsp:sp modelId="{0402F3CB-5DD0-44A8-BBC0-1FBAED0995E1}">
      <dsp:nvSpPr>
        <dsp:cNvPr id="0" name=""/>
        <dsp:cNvSpPr/>
      </dsp:nvSpPr>
      <dsp:spPr>
        <a:xfrm>
          <a:off x="2496401" y="1543850"/>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خانواده</a:t>
          </a:r>
          <a:endParaRPr lang="en-US" sz="2400" kern="1200" dirty="0">
            <a:cs typeface="Zar" pitchFamily="2" charset="-78"/>
          </a:endParaRPr>
        </a:p>
      </dsp:txBody>
      <dsp:txXfrm>
        <a:off x="2515994" y="1563443"/>
        <a:ext cx="1298731" cy="629772"/>
      </dsp:txXfrm>
    </dsp:sp>
    <dsp:sp modelId="{AE94BBEF-F358-47F1-A92E-959709380A12}">
      <dsp:nvSpPr>
        <dsp:cNvPr id="0" name=""/>
        <dsp:cNvSpPr/>
      </dsp:nvSpPr>
      <dsp:spPr>
        <a:xfrm rot="8657599">
          <a:off x="3772372" y="2442004"/>
          <a:ext cx="659060" cy="26604"/>
        </a:xfrm>
        <a:custGeom>
          <a:avLst/>
          <a:gdLst/>
          <a:ahLst/>
          <a:cxnLst/>
          <a:rect l="0" t="0" r="0" b="0"/>
          <a:pathLst>
            <a:path>
              <a:moveTo>
                <a:pt x="0" y="13302"/>
              </a:moveTo>
              <a:lnTo>
                <a:pt x="659060"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085425" y="2438830"/>
        <a:ext cx="32953" cy="32953"/>
      </dsp:txXfrm>
    </dsp:sp>
    <dsp:sp modelId="{EB1386E4-B249-4A08-ABDC-08957101940F}">
      <dsp:nvSpPr>
        <dsp:cNvPr id="0" name=""/>
        <dsp:cNvSpPr/>
      </dsp:nvSpPr>
      <dsp:spPr>
        <a:xfrm>
          <a:off x="2496401" y="2313153"/>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انسانیت</a:t>
          </a:r>
          <a:endParaRPr lang="en-US" sz="2400" kern="1200" dirty="0">
            <a:cs typeface="Zar" pitchFamily="2" charset="-78"/>
          </a:endParaRPr>
        </a:p>
      </dsp:txBody>
      <dsp:txXfrm>
        <a:off x="2515994" y="2332746"/>
        <a:ext cx="1298731" cy="629772"/>
      </dsp:txXfrm>
    </dsp:sp>
    <dsp:sp modelId="{386D3309-B6AA-43E3-8819-3471A2CEB6BC}">
      <dsp:nvSpPr>
        <dsp:cNvPr id="0" name=""/>
        <dsp:cNvSpPr/>
      </dsp:nvSpPr>
      <dsp:spPr>
        <a:xfrm rot="6892822">
          <a:off x="3465896" y="2826656"/>
          <a:ext cx="1272011" cy="26604"/>
        </a:xfrm>
        <a:custGeom>
          <a:avLst/>
          <a:gdLst/>
          <a:ahLst/>
          <a:cxnLst/>
          <a:rect l="0" t="0" r="0" b="0"/>
          <a:pathLst>
            <a:path>
              <a:moveTo>
                <a:pt x="0" y="13302"/>
              </a:moveTo>
              <a:lnTo>
                <a:pt x="1272011"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070102" y="2808158"/>
        <a:ext cx="63600" cy="63600"/>
      </dsp:txXfrm>
    </dsp:sp>
    <dsp:sp modelId="{9DF7CBA1-C99A-4ECC-AB3C-7F9726F8DFC4}">
      <dsp:nvSpPr>
        <dsp:cNvPr id="0" name=""/>
        <dsp:cNvSpPr/>
      </dsp:nvSpPr>
      <dsp:spPr>
        <a:xfrm>
          <a:off x="2496401" y="3082455"/>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وطن</a:t>
          </a:r>
          <a:endParaRPr lang="en-US" sz="2400" kern="1200" dirty="0">
            <a:cs typeface="Zar" pitchFamily="2" charset="-78"/>
          </a:endParaRPr>
        </a:p>
      </dsp:txBody>
      <dsp:txXfrm>
        <a:off x="2515994" y="3102048"/>
        <a:ext cx="1298731" cy="629772"/>
      </dsp:txXfrm>
    </dsp:sp>
    <dsp:sp modelId="{601AB250-1402-410E-815B-3E2D7DC51AD7}">
      <dsp:nvSpPr>
        <dsp:cNvPr id="0" name=""/>
        <dsp:cNvSpPr/>
      </dsp:nvSpPr>
      <dsp:spPr>
        <a:xfrm rot="6332988">
          <a:off x="3103739" y="3211307"/>
          <a:ext cx="1996326" cy="26604"/>
        </a:xfrm>
        <a:custGeom>
          <a:avLst/>
          <a:gdLst/>
          <a:ahLst/>
          <a:cxnLst/>
          <a:rect l="0" t="0" r="0" b="0"/>
          <a:pathLst>
            <a:path>
              <a:moveTo>
                <a:pt x="0" y="13302"/>
              </a:moveTo>
              <a:lnTo>
                <a:pt x="1996326"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051994" y="3174701"/>
        <a:ext cx="99816" cy="99816"/>
      </dsp:txXfrm>
    </dsp:sp>
    <dsp:sp modelId="{E0E40482-7D60-4DF6-966D-18D8EC1BA751}">
      <dsp:nvSpPr>
        <dsp:cNvPr id="0" name=""/>
        <dsp:cNvSpPr/>
      </dsp:nvSpPr>
      <dsp:spPr>
        <a:xfrm>
          <a:off x="2496401" y="3851758"/>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طبیعت</a:t>
          </a:r>
          <a:endParaRPr lang="en-US" sz="2400" kern="1200" dirty="0">
            <a:cs typeface="Zar" pitchFamily="2" charset="-78"/>
          </a:endParaRPr>
        </a:p>
      </dsp:txBody>
      <dsp:txXfrm>
        <a:off x="2515994" y="3871351"/>
        <a:ext cx="1298731" cy="6297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9F2AB9-3BB6-4D9F-84CF-40AB683EA6CA}" type="datetimeFigureOut">
              <a:rPr lang="en-US" smtClean="0"/>
              <a:t>4/14/2020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تهیه کننده:مرجان دهقانی پور</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D139C1-C7A2-46B3-8C9C-F0AF6212941D}" type="slidenum">
              <a:rPr lang="en-US" smtClean="0"/>
              <a:t>‹#›</a:t>
            </a:fld>
            <a:endParaRPr lang="en-US"/>
          </a:p>
        </p:txBody>
      </p:sp>
    </p:spTree>
    <p:extLst>
      <p:ext uri="{BB962C8B-B14F-4D97-AF65-F5344CB8AC3E}">
        <p14:creationId xmlns:p14="http://schemas.microsoft.com/office/powerpoint/2010/main" val="1552892500"/>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2153A2-A044-4867-AA64-40BDCE4DC92F}" type="datetimeFigureOut">
              <a:rPr lang="en-US" smtClean="0"/>
              <a:t>4/14/2020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تهیه کننده:مرجان دهقانی پور</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828AA2-713D-4022-BA5B-1CCA6EA58FC7}" type="slidenum">
              <a:rPr lang="en-US" smtClean="0"/>
              <a:t>‹#›</a:t>
            </a:fld>
            <a:endParaRPr lang="en-US"/>
          </a:p>
        </p:txBody>
      </p:sp>
    </p:spTree>
    <p:extLst>
      <p:ext uri="{BB962C8B-B14F-4D97-AF65-F5344CB8AC3E}">
        <p14:creationId xmlns:p14="http://schemas.microsoft.com/office/powerpoint/2010/main" val="3040756414"/>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t>تهیه کننده:مرجان دهقانی پور</a:t>
            </a:r>
            <a:endParaRPr lang="en-US"/>
          </a:p>
        </p:txBody>
      </p:sp>
    </p:spTree>
    <p:extLst>
      <p:ext uri="{BB962C8B-B14F-4D97-AF65-F5344CB8AC3E}">
        <p14:creationId xmlns:p14="http://schemas.microsoft.com/office/powerpoint/2010/main" val="3287242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t>تهیه کننده:مرجان دهقانی پور</a:t>
            </a:r>
            <a:endParaRPr lang="en-US"/>
          </a:p>
        </p:txBody>
      </p:sp>
    </p:spTree>
    <p:extLst>
      <p:ext uri="{BB962C8B-B14F-4D97-AF65-F5344CB8AC3E}">
        <p14:creationId xmlns:p14="http://schemas.microsoft.com/office/powerpoint/2010/main" val="3842307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287242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3B1041-19E7-4C59-93C1-37DA270893C7}" type="datetime1">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415113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D7358-03CF-4D9E-AC95-EA592AE40186}" type="datetime1">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399616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A6BB8A-3C8F-48F1-933C-9B61D5754938}" type="datetime1">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296033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CEB4-0164-4659-844A-B27C4D3BEECA}" type="datetime1">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179904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2B26E5-D804-4E82-B78C-CE358C4E0A2A}" type="datetime1">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146143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110556-ADC8-4A07-98F6-C51C599EC7D6}" type="datetime1">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3335342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070F00-A5CB-41AF-948C-76F14C2A454B}" type="datetime1">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941828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639A10-199F-406D-B77C-A1CDAB7F10B3}" type="datetime1">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190878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9DCF3-5A69-491C-ADC0-EAE9D21C9B97}" type="datetime1">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693528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C6BCA-3077-48A9-9240-1C83112FDBC0}" type="datetime1">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53292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0E7B05-CF6B-4311-A1F5-293F3910B880}" type="datetime1">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648661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31A60-A0C8-443A-8525-03703C8FE85B}" type="datetime1">
              <a:rPr lang="en-US" smtClean="0"/>
              <a:t>4/14/2020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AA641-2064-4502-9A9F-B67907C5154F}" type="slidenum">
              <a:rPr lang="en-US" smtClean="0"/>
              <a:t>‹#›</a:t>
            </a:fld>
            <a:endParaRPr lang="en-US"/>
          </a:p>
        </p:txBody>
      </p:sp>
    </p:spTree>
    <p:extLst>
      <p:ext uri="{BB962C8B-B14F-4D97-AF65-F5344CB8AC3E}">
        <p14:creationId xmlns:p14="http://schemas.microsoft.com/office/powerpoint/2010/main" val="367571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Titr" pitchFamily="2" charset="-78"/>
              </a:rPr>
              <a:t>به نام خداوند جان وخرد</a:t>
            </a:r>
            <a:endParaRPr lang="en-US" dirty="0">
              <a:cs typeface="Titr" pitchFamily="2" charset="-78"/>
            </a:endParaRPr>
          </a:p>
        </p:txBody>
      </p:sp>
    </p:spTree>
    <p:extLst>
      <p:ext uri="{BB962C8B-B14F-4D97-AF65-F5344CB8AC3E}">
        <p14:creationId xmlns:p14="http://schemas.microsoft.com/office/powerpoint/2010/main" val="1411679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400" dirty="0" smtClean="0">
                <a:cs typeface="Titr" pitchFamily="2" charset="-78"/>
              </a:rPr>
              <a:t>موضوعات شعر غنایی</a:t>
            </a:r>
            <a:endParaRPr lang="en-US" sz="2400" dirty="0">
              <a:cs typeface="Titr"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9990702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877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آغاز عشق فرهاد</a:t>
            </a:r>
            <a:endParaRPr lang="en-US" sz="3200" dirty="0">
              <a:cs typeface="Titr" pitchFamily="2" charset="-78"/>
            </a:endParaRPr>
          </a:p>
        </p:txBody>
      </p:sp>
      <p:sp>
        <p:nvSpPr>
          <p:cNvPr id="3" name="Content Placeholder 2"/>
          <p:cNvSpPr>
            <a:spLocks noGrp="1"/>
          </p:cNvSpPr>
          <p:nvPr>
            <p:ph idx="1"/>
          </p:nvPr>
        </p:nvSpPr>
        <p:spPr>
          <a:xfrm>
            <a:off x="395536" y="1268760"/>
            <a:ext cx="8229600" cy="5589240"/>
          </a:xfrm>
        </p:spPr>
        <p:txBody>
          <a:bodyPr>
            <a:normAutofit/>
          </a:bodyPr>
          <a:lstStyle/>
          <a:p>
            <a:pPr algn="just" rtl="1"/>
            <a:r>
              <a:rPr lang="fa-IR" sz="2800" dirty="0" smtClean="0">
                <a:cs typeface="Zar" pitchFamily="2" charset="-78"/>
              </a:rPr>
              <a:t>یکی از انواع غنایی منظومه های عاشقانه واستاد این فن نظاامی گنجوی است.یکی از مشهور ترین منطومه های نظامی خسرو وشیرین است ویکی از فرازهای زیبای این داستان آغاز عشق فرهاد است.</a:t>
            </a:r>
          </a:p>
          <a:p>
            <a:pPr algn="just" rtl="1"/>
            <a:r>
              <a:rPr lang="fa-IR" sz="2800" dirty="0" smtClean="0">
                <a:cs typeface="Zar" pitchFamily="2" charset="-78"/>
              </a:rPr>
              <a:t>داستان فردی کوه کن به نام فرهاد است که دلباخته دختری از درباریان به نام شیرین میشود.سرانجام این عشق به ناکامی فرهاد می انجامد.</a:t>
            </a:r>
          </a:p>
          <a:p>
            <a:pPr marL="0" indent="0" algn="r" rtl="1">
              <a:buNone/>
            </a:pPr>
            <a:r>
              <a:rPr lang="fa-IR" sz="2400" dirty="0" smtClean="0">
                <a:cs typeface="Zar" pitchFamily="2" charset="-78"/>
              </a:rPr>
              <a:t>       چودل درعشق شیرین بست فرهاد                            برآورد از وجودش عشق فریاد </a:t>
            </a:r>
          </a:p>
          <a:p>
            <a:pPr marL="0" indent="0" algn="r" rtl="1">
              <a:buNone/>
            </a:pPr>
            <a:r>
              <a:rPr lang="fa-IR" sz="2400" dirty="0" smtClean="0">
                <a:cs typeface="Zar" pitchFamily="2" charset="-78"/>
              </a:rPr>
              <a:t>       به سختی میگذشتش روزگاری                               نمی آمد زدستش هیچ کاری</a:t>
            </a:r>
          </a:p>
          <a:p>
            <a:pPr marL="0" indent="0" algn="r" rtl="1">
              <a:buNone/>
            </a:pPr>
            <a:r>
              <a:rPr lang="fa-IR" sz="2400" dirty="0" smtClean="0">
                <a:cs typeface="Zar" pitchFamily="2" charset="-78"/>
              </a:rPr>
              <a:t>            .</a:t>
            </a:r>
            <a:endParaRPr lang="fa-IR" sz="2400" dirty="0">
              <a:cs typeface="Zar" pitchFamily="2" charset="-78"/>
            </a:endParaRPr>
          </a:p>
          <a:p>
            <a:pPr marL="0" indent="0" algn="r" rtl="1">
              <a:buNone/>
            </a:pPr>
            <a:r>
              <a:rPr lang="fa-IR" sz="2400" dirty="0" smtClean="0">
                <a:cs typeface="Zar" pitchFamily="2" charset="-78"/>
              </a:rPr>
              <a:t>            .</a:t>
            </a:r>
          </a:p>
          <a:p>
            <a:pPr marL="0" indent="0" algn="r" rtl="1">
              <a:buNone/>
            </a:pPr>
            <a:r>
              <a:rPr lang="fa-IR" sz="2400" dirty="0" smtClean="0">
                <a:cs typeface="Zar" pitchFamily="2" charset="-78"/>
              </a:rPr>
              <a:t>      دگر ره راه صحرا برگرفتی                                     غم آن دلستان از سرگرفتی</a:t>
            </a:r>
          </a:p>
          <a:p>
            <a:pPr marL="0" indent="0" algn="r" rtl="1">
              <a:buNone/>
            </a:pPr>
            <a:endParaRPr lang="fa-IR" sz="2400" dirty="0" smtClean="0">
              <a:cs typeface="Zar" pitchFamily="2" charset="-78"/>
            </a:endParaRPr>
          </a:p>
          <a:p>
            <a:pPr marL="0" indent="0" algn="r" rtl="1">
              <a:buNone/>
            </a:pPr>
            <a:endParaRPr lang="fa-IR" dirty="0" smtClean="0">
              <a:cs typeface="Zar" pitchFamily="2" charset="-78"/>
            </a:endParaRPr>
          </a:p>
        </p:txBody>
      </p:sp>
    </p:spTree>
    <p:extLst>
      <p:ext uri="{BB962C8B-B14F-4D97-AF65-F5344CB8AC3E}">
        <p14:creationId xmlns:p14="http://schemas.microsoft.com/office/powerpoint/2010/main" val="836281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فصل سوم: ادبیات تعلیمی</a:t>
            </a:r>
            <a:endParaRPr lang="en-US" sz="3200" dirty="0">
              <a:cs typeface="Titr" pitchFamily="2" charset="-78"/>
            </a:endParaRPr>
          </a:p>
        </p:txBody>
      </p:sp>
      <p:sp>
        <p:nvSpPr>
          <p:cNvPr id="3" name="Content Placeholder 2"/>
          <p:cNvSpPr>
            <a:spLocks noGrp="1"/>
          </p:cNvSpPr>
          <p:nvPr>
            <p:ph idx="1"/>
          </p:nvPr>
        </p:nvSpPr>
        <p:spPr/>
        <p:txBody>
          <a:bodyPr/>
          <a:lstStyle/>
          <a:p>
            <a:pPr marL="0" indent="0" algn="r" rtl="1">
              <a:buNone/>
            </a:pPr>
            <a:r>
              <a:rPr lang="fa-IR" sz="2800" dirty="0" smtClean="0">
                <a:cs typeface="Titr" pitchFamily="2" charset="-78"/>
              </a:rPr>
              <a:t>درآمدی بر ادبیات تعلیمی:</a:t>
            </a:r>
          </a:p>
          <a:p>
            <a:pPr marL="0" indent="0" algn="r" rtl="1">
              <a:buNone/>
            </a:pPr>
            <a:endParaRPr lang="fa-IR" sz="2800" dirty="0" smtClean="0">
              <a:cs typeface="Titr" pitchFamily="2" charset="-78"/>
            </a:endParaRPr>
          </a:p>
          <a:p>
            <a:pPr marL="0" lvl="0" indent="0" algn="r" rtl="1">
              <a:buNone/>
            </a:pPr>
            <a:r>
              <a:rPr lang="fa-IR" sz="2400" dirty="0" smtClean="0">
                <a:cs typeface="Titr" pitchFamily="2" charset="-78"/>
              </a:rPr>
              <a:t>تعریف ادبیات تعلیمی:</a:t>
            </a:r>
          </a:p>
          <a:p>
            <a:pPr marL="0" lvl="0" indent="0" algn="r" rtl="1">
              <a:buNone/>
            </a:pPr>
            <a:r>
              <a:rPr lang="fa-IR" sz="2800" dirty="0" smtClean="0">
                <a:solidFill>
                  <a:prstClr val="black"/>
                </a:solidFill>
                <a:cs typeface="Zar" pitchFamily="2" charset="-78"/>
              </a:rPr>
              <a:t>اثر ادبی تعلیمی اثری است که دانشی را برای خواننده تشریح کند یا مسائل اخلاقی،مذهبی وفلسفی را به شکل ادبی عرضه دارد.</a:t>
            </a:r>
            <a:endParaRPr lang="fa-IR" sz="2400" dirty="0">
              <a:solidFill>
                <a:prstClr val="black"/>
              </a:solidFill>
              <a:cs typeface="Titr" pitchFamily="2" charset="-78"/>
            </a:endParaRPr>
          </a:p>
          <a:p>
            <a:pPr algn="r" rtl="1">
              <a:buFont typeface="Wingdings" pitchFamily="2" charset="2"/>
              <a:buChar char="ü"/>
            </a:pPr>
            <a:endParaRPr lang="fa-IR" sz="2400" dirty="0" smtClean="0">
              <a:cs typeface="Titr" pitchFamily="2" charset="-78"/>
            </a:endParaRPr>
          </a:p>
          <a:p>
            <a:pPr marL="0" indent="0" algn="r" rtl="1">
              <a:buNone/>
            </a:pPr>
            <a:endParaRPr lang="fa-IR" sz="2800" dirty="0">
              <a:cs typeface="Zar" pitchFamily="2" charset="-78"/>
            </a:endParaRPr>
          </a:p>
        </p:txBody>
      </p:sp>
    </p:spTree>
    <p:extLst>
      <p:ext uri="{BB962C8B-B14F-4D97-AF65-F5344CB8AC3E}">
        <p14:creationId xmlns:p14="http://schemas.microsoft.com/office/powerpoint/2010/main" val="855702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پند بزرگان</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از جمله بزرگان حوزه ادبیات تعلیمی می توان به خواجه عبدالله انصاری ،صوفی،شاعر ونویسنده ایرانی قرن پنجم هجری اشاره نمود .وی به دو زبان فارسی وعربی شعر می سرود و از مهمترین آثار وی میتوان مناجات نامه،نصایح،زاد العارفین،کنزالسالکین،قلندر نامه و............ را نام برد.</a:t>
            </a:r>
          </a:p>
          <a:p>
            <a:pPr marL="0" indent="0" algn="just" rtl="1">
              <a:buNone/>
            </a:pPr>
            <a:r>
              <a:rPr lang="fa-IR" sz="2800" dirty="0" smtClean="0">
                <a:cs typeface="Zar" pitchFamily="2" charset="-78"/>
              </a:rPr>
              <a:t>پند بزرگان بخشی از مناجات نامه خواجه عبدالله انصاری میباشد که مختصری از آن به شرح ذیل است.</a:t>
            </a:r>
          </a:p>
          <a:p>
            <a:pPr marL="0" indent="0" algn="just" rtl="1">
              <a:buNone/>
            </a:pPr>
            <a:r>
              <a:rPr lang="fa-IR" sz="2800" dirty="0" smtClean="0">
                <a:cs typeface="Zar" pitchFamily="2" charset="-78"/>
              </a:rPr>
              <a:t>«ای عزیزعمر را به نادانی به آخر مرسان. بیاموز وبیاموزان. علم اگر چه دور باشد، بطلب.»</a:t>
            </a:r>
          </a:p>
        </p:txBody>
      </p:sp>
    </p:spTree>
    <p:extLst>
      <p:ext uri="{BB962C8B-B14F-4D97-AF65-F5344CB8AC3E}">
        <p14:creationId xmlns:p14="http://schemas.microsoft.com/office/powerpoint/2010/main" val="1443954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دانش آموزی</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قابوس نامه کتابی است در آداب معاشرت ورسوم دوستی وترتیب زندگانی وکسب فضایل وتهدیب اخلاق ازامیر عنصرالمعالی کی کاووس برای پند وتهذیب پسرش گیلان شاه در44فصل تالیف نموده است.</a:t>
            </a:r>
          </a:p>
          <a:p>
            <a:pPr algn="just" rtl="1"/>
            <a:r>
              <a:rPr lang="fa-IR" sz="2800" dirty="0" smtClean="0">
                <a:cs typeface="Zar" pitchFamily="2" charset="-78"/>
              </a:rPr>
              <a:t>باب سی ویکم کتاب قابوس نامه پندی است در خصوص دانش آموزی که بخشی ازآن بدین شرح می باشد:</a:t>
            </a:r>
          </a:p>
          <a:p>
            <a:pPr algn="just" rtl="1"/>
            <a:r>
              <a:rPr lang="fa-IR" sz="2400" dirty="0" smtClean="0">
                <a:cs typeface="Zar" pitchFamily="2" charset="-78"/>
              </a:rPr>
              <a:t>«اگر طالب علم باشی پرهیزکار وقانع باش وعلم دوست وبردبارو حنیف روح و دیر خواب وزود خیز باش.»</a:t>
            </a:r>
          </a:p>
        </p:txBody>
      </p:sp>
    </p:spTree>
    <p:extLst>
      <p:ext uri="{BB962C8B-B14F-4D97-AF65-F5344CB8AC3E}">
        <p14:creationId xmlns:p14="http://schemas.microsoft.com/office/powerpoint/2010/main" val="3698596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پاداش تیمار سگ</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سیاست نامه اثر خواجه نظام الملک(485-408)وزیر مشهور آلب ارسلان وملکشاه سلجوقی است.کتاب مذکور حاصل تجارب سالیان دراز وزارت اوست.</a:t>
            </a:r>
          </a:p>
          <a:p>
            <a:pPr marL="0" indent="0" algn="just" rtl="1">
              <a:buNone/>
            </a:pPr>
            <a:r>
              <a:rPr lang="fa-IR" sz="2800" dirty="0" smtClean="0">
                <a:cs typeface="Zar" pitchFamily="2" charset="-78"/>
              </a:rPr>
              <a:t>پاداش تیمار سگ حکایت مردی است در شهر مرورود که املاک بسیار داشت وبسیار سفر حج میرفت. روزی در بازار سگی را میبیند که دچار بیماری پوستی شده است.او را به خانه می برد وبیماری او را درمان میکند.این مرد پس از یک سفرحج فوت میکند وپس از آن به خواب یکی از دوستان خود آمده وبه او میگوید</a:t>
            </a:r>
            <a:r>
              <a:rPr lang="fa-IR" sz="2400" dirty="0" smtClean="0">
                <a:cs typeface="Zar" pitchFamily="2" charset="-78"/>
              </a:rPr>
              <a:t>:»مرا رحمت وعفو کرد وآن چندان طاعت وخیر وحج مراسود نداشت،مگر آن سگک که به دست خویش بیندودم که مراندا دادند که تو را در کارآن سگ معاف کردیم ومرا از همه طاعتها آن یکی بود که دست گرفت»</a:t>
            </a:r>
          </a:p>
        </p:txBody>
      </p:sp>
    </p:spTree>
    <p:extLst>
      <p:ext uri="{BB962C8B-B14F-4D97-AF65-F5344CB8AC3E}">
        <p14:creationId xmlns:p14="http://schemas.microsoft.com/office/powerpoint/2010/main" val="1695796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حکایت دانشمند</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مصلح الدین ابومحمد عبدالله سعدی شیرازی (605-691)در شیراز متولد شد وپیش از حمله ی مغول به بغداد رفت و در نظامیه انجا علوم متداول  زمان را فرا گرفت . بوستان وگلستان از اثار اوست .</a:t>
            </a:r>
          </a:p>
          <a:p>
            <a:pPr algn="just" rtl="1"/>
            <a:r>
              <a:rPr lang="fa-IR" sz="2800" dirty="0" smtClean="0">
                <a:cs typeface="Zar" pitchFamily="2" charset="-78"/>
              </a:rPr>
              <a:t>حکایت دانشمند داستانی است منظوم از سعدی که در ان فقیه کهن جامه ای نقش افرینی می کند او به دربار پادشاهی می رود و بعد فقیه را دور تر ازباقی درباریان قرار می دهند و شروع می کنند به جنگ وجدل .و سرانجام  به دست همان فقیه مشکل حل می شود و بعد درباریان متوجه می شوند که فقیه کهن جامه همان سعدی ست .</a:t>
            </a:r>
          </a:p>
          <a:p>
            <a:pPr algn="just" rtl="1"/>
            <a:r>
              <a:rPr lang="fa-IR" sz="2400" dirty="0" smtClean="0">
                <a:cs typeface="Zar" pitchFamily="2" charset="-78"/>
              </a:rPr>
              <a:t>سمند سخن تا به جایی براند          که قاضی چو خر در وحل بازماند</a:t>
            </a:r>
          </a:p>
        </p:txBody>
      </p:sp>
    </p:spTree>
    <p:extLst>
      <p:ext uri="{BB962C8B-B14F-4D97-AF65-F5344CB8AC3E}">
        <p14:creationId xmlns:p14="http://schemas.microsoft.com/office/powerpoint/2010/main" val="696714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طفل یتیم </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پروین اعتصامی (1320-1285 ) در تبریز  متولد شد . تحصیلات ابتدایی را نزد پدرش فراگرفت . وی به انواع شعر متمایل بود و در فن مناظره نیز دستی داشت و قطعات پروین بیشتر معروف هستند . </a:t>
            </a:r>
          </a:p>
          <a:p>
            <a:pPr algn="just" rtl="1"/>
            <a:r>
              <a:rPr lang="fa-IR" sz="2800" dirty="0" smtClean="0">
                <a:cs typeface="Zar" pitchFamily="2" charset="-78"/>
              </a:rPr>
              <a:t>داستان کودکی است که مادر خود را در اغاز تولد از دست می دهد وشکوه از روزگارمیکند او تمام گرفتاریها ومشکلات زندگی خود را در نبودن مادر میبیند. درحقیقت اشاره ای هست به جایگاه ونقش مادر در حمایت از فرزند واقتدار او در جامعه </a:t>
            </a:r>
            <a:r>
              <a:rPr lang="fa-IR" sz="2800" smtClean="0">
                <a:cs typeface="Zar" pitchFamily="2" charset="-78"/>
              </a:rPr>
              <a:t>وفعالیتهای اجتماعی.</a:t>
            </a:r>
            <a:endParaRPr lang="fa-IR" sz="2400" dirty="0" smtClean="0">
              <a:cs typeface="Zar" pitchFamily="2" charset="-78"/>
            </a:endParaRPr>
          </a:p>
        </p:txBody>
      </p:sp>
    </p:spTree>
    <p:extLst>
      <p:ext uri="{BB962C8B-B14F-4D97-AF65-F5344CB8AC3E}">
        <p14:creationId xmlns:p14="http://schemas.microsoft.com/office/powerpoint/2010/main" val="2371302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2708920"/>
            <a:ext cx="4824536" cy="1691355"/>
          </a:xfrm>
        </p:spPr>
        <p:txBody>
          <a:bodyPr>
            <a:normAutofit/>
          </a:bodyPr>
          <a:lstStyle/>
          <a:p>
            <a:pPr rtl="1"/>
            <a:r>
              <a:rPr lang="fa-IR" sz="1400" dirty="0" smtClean="0">
                <a:cs typeface="Titr" pitchFamily="2" charset="-78"/>
              </a:rPr>
              <a:t>دانشگاه فنی وحرفه ای استان کرمان</a:t>
            </a:r>
            <a:br>
              <a:rPr lang="fa-IR" sz="1400" dirty="0" smtClean="0">
                <a:cs typeface="Titr" pitchFamily="2" charset="-78"/>
              </a:rPr>
            </a:br>
            <a:r>
              <a:rPr lang="fa-IR" sz="2000" dirty="0" smtClean="0">
                <a:cs typeface="Titr" pitchFamily="2" charset="-78"/>
              </a:rPr>
              <a:t/>
            </a:r>
            <a:br>
              <a:rPr lang="fa-IR" sz="2000" dirty="0" smtClean="0">
                <a:cs typeface="Titr" pitchFamily="2" charset="-78"/>
              </a:rPr>
            </a:br>
            <a:r>
              <a:rPr lang="fa-IR" sz="1800" dirty="0" smtClean="0">
                <a:cs typeface="Titr" pitchFamily="2" charset="-78"/>
              </a:rPr>
              <a:t>آموزشکده فنی وحرفه ای دختران سیرجان(کوثر)</a:t>
            </a:r>
            <a:r>
              <a:rPr lang="fa-IR" sz="2000" dirty="0" smtClean="0">
                <a:cs typeface="Titr" pitchFamily="2" charset="-78"/>
              </a:rPr>
              <a:t/>
            </a:r>
            <a:br>
              <a:rPr lang="fa-IR" sz="2000" dirty="0" smtClean="0">
                <a:cs typeface="Titr" pitchFamily="2" charset="-78"/>
              </a:rPr>
            </a:br>
            <a:r>
              <a:rPr lang="fa-IR" sz="2000" dirty="0">
                <a:cs typeface="Titr" pitchFamily="2" charset="-78"/>
              </a:rPr>
              <a:t/>
            </a:r>
            <a:br>
              <a:rPr lang="fa-IR" sz="2000" dirty="0">
                <a:cs typeface="Titr" pitchFamily="2" charset="-78"/>
              </a:rPr>
            </a:br>
            <a:endParaRPr lang="en-US" sz="2000" dirty="0">
              <a:cs typeface="Titr"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7864" y="836712"/>
            <a:ext cx="2602499" cy="1671898"/>
          </a:xfrm>
          <a:solidFill>
            <a:srgbClr val="FF0000"/>
          </a:solidFill>
        </p:spPr>
        <p:style>
          <a:lnRef idx="1">
            <a:schemeClr val="dk1"/>
          </a:lnRef>
          <a:fillRef idx="2">
            <a:schemeClr val="dk1"/>
          </a:fillRef>
          <a:effectRef idx="1">
            <a:schemeClr val="dk1"/>
          </a:effectRef>
          <a:fontRef idx="minor">
            <a:schemeClr val="dk1"/>
          </a:fontRef>
        </p:style>
      </p:pic>
    </p:spTree>
    <p:extLst>
      <p:ext uri="{BB962C8B-B14F-4D97-AF65-F5344CB8AC3E}">
        <p14:creationId xmlns:p14="http://schemas.microsoft.com/office/powerpoint/2010/main" val="3462884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rtl="1">
              <a:buNone/>
            </a:pPr>
            <a:r>
              <a:rPr lang="fa-IR" sz="1800" dirty="0" smtClean="0">
                <a:cs typeface="Titr" pitchFamily="2" charset="-78"/>
              </a:rPr>
              <a:t>عنوان درس:  </a:t>
            </a:r>
            <a:r>
              <a:rPr lang="fa-IR" sz="2800" dirty="0" smtClean="0">
                <a:cs typeface="Zar" pitchFamily="2" charset="-78"/>
              </a:rPr>
              <a:t>فارسی عمومی</a:t>
            </a:r>
          </a:p>
          <a:p>
            <a:pPr marL="0" indent="0" algn="ctr" rtl="1">
              <a:buNone/>
            </a:pPr>
            <a:r>
              <a:rPr lang="fa-IR" sz="2000" dirty="0" smtClean="0">
                <a:cs typeface="Zar" pitchFamily="2" charset="-78"/>
              </a:rPr>
              <a:t>(برگزیده متون فارسی وآیین نگارش،دکترحسن ذوالفقاری)</a:t>
            </a:r>
          </a:p>
          <a:p>
            <a:pPr marL="0" indent="0" algn="ctr" rtl="1">
              <a:buNone/>
            </a:pPr>
            <a:endParaRPr lang="fa-IR" dirty="0" smtClean="0">
              <a:cs typeface="Titr" pitchFamily="2" charset="-78"/>
            </a:endParaRPr>
          </a:p>
          <a:p>
            <a:pPr marL="0" indent="0" algn="ctr" rtl="1">
              <a:buNone/>
            </a:pPr>
            <a:r>
              <a:rPr lang="fa-IR" sz="1800" dirty="0" smtClean="0">
                <a:cs typeface="Titr" pitchFamily="2" charset="-78"/>
              </a:rPr>
              <a:t>مدرس:</a:t>
            </a:r>
            <a:r>
              <a:rPr lang="fa-IR" sz="2800" dirty="0" smtClean="0">
                <a:cs typeface="Zar" pitchFamily="2" charset="-78"/>
              </a:rPr>
              <a:t>مرجان دهقانی پور</a:t>
            </a:r>
          </a:p>
          <a:p>
            <a:pPr marL="0" indent="0" algn="ctr" rtl="1">
              <a:buNone/>
            </a:pPr>
            <a:endParaRPr lang="fa-IR" sz="2800" dirty="0">
              <a:cs typeface="Zar" pitchFamily="2" charset="-78"/>
            </a:endParaRPr>
          </a:p>
          <a:p>
            <a:pPr marL="0" indent="0" algn="ctr" rtl="1">
              <a:buNone/>
            </a:pPr>
            <a:endParaRPr lang="fa-IR" sz="2800" dirty="0" smtClean="0">
              <a:cs typeface="Zar" pitchFamily="2" charset="-78"/>
            </a:endParaRPr>
          </a:p>
          <a:p>
            <a:pPr marL="0" indent="0" algn="ctr" rtl="1">
              <a:buNone/>
            </a:pPr>
            <a:r>
              <a:rPr lang="fa-IR" sz="2800" dirty="0" smtClean="0">
                <a:cs typeface="Zar" pitchFamily="2" charset="-78"/>
              </a:rPr>
              <a:t>نیمسال دوم99-98</a:t>
            </a:r>
            <a:endParaRPr lang="en-US" sz="2800" dirty="0">
              <a:cs typeface="Zar" pitchFamily="2" charset="-78"/>
            </a:endParaRPr>
          </a:p>
        </p:txBody>
      </p:sp>
    </p:spTree>
    <p:extLst>
      <p:ext uri="{BB962C8B-B14F-4D97-AF65-F5344CB8AC3E}">
        <p14:creationId xmlns:p14="http://schemas.microsoft.com/office/powerpoint/2010/main" val="2885551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فصل اول: ادبیات حماسی</a:t>
            </a:r>
            <a:endParaRPr lang="en-US" sz="3200" dirty="0">
              <a:cs typeface="Titr" pitchFamily="2" charset="-78"/>
            </a:endParaRPr>
          </a:p>
        </p:txBody>
      </p:sp>
      <p:sp>
        <p:nvSpPr>
          <p:cNvPr id="3" name="Content Placeholder 2"/>
          <p:cNvSpPr>
            <a:spLocks noGrp="1"/>
          </p:cNvSpPr>
          <p:nvPr>
            <p:ph idx="1"/>
          </p:nvPr>
        </p:nvSpPr>
        <p:spPr/>
        <p:txBody>
          <a:bodyPr/>
          <a:lstStyle/>
          <a:p>
            <a:pPr marL="0" indent="0" algn="r" rtl="1">
              <a:buNone/>
            </a:pPr>
            <a:r>
              <a:rPr lang="fa-IR" sz="2800" dirty="0" smtClean="0">
                <a:cs typeface="Titr" pitchFamily="2" charset="-78"/>
              </a:rPr>
              <a:t>درآمدی بر ادبیات حماسی:</a:t>
            </a:r>
          </a:p>
          <a:p>
            <a:pPr algn="r" rtl="1">
              <a:buFont typeface="Wingdings" pitchFamily="2" charset="2"/>
              <a:buChar char="ü"/>
            </a:pPr>
            <a:r>
              <a:rPr lang="fa-IR" sz="2400" dirty="0" smtClean="0">
                <a:cs typeface="Titr" pitchFamily="2" charset="-78"/>
              </a:rPr>
              <a:t>تعریف حماسه:</a:t>
            </a:r>
          </a:p>
          <a:p>
            <a:pPr marL="0" indent="0" algn="r" rtl="1">
              <a:buNone/>
            </a:pPr>
            <a:endParaRPr lang="fa-IR" sz="2400" dirty="0" smtClean="0">
              <a:cs typeface="Titr" pitchFamily="2" charset="-78"/>
            </a:endParaRPr>
          </a:p>
          <a:p>
            <a:pPr marL="0" indent="0" algn="r" rtl="1">
              <a:buNone/>
            </a:pPr>
            <a:r>
              <a:rPr lang="fa-IR" sz="2800" dirty="0" smtClean="0">
                <a:cs typeface="Zar" pitchFamily="2" charset="-78"/>
              </a:rPr>
              <a:t>نوعی  از اشعار وصفی است مبتنی برتوصیف اعمال پهلوانی و مردانگی ها وافتخارات قومی وفردی</a:t>
            </a:r>
            <a:endParaRPr lang="en-US" sz="2800" dirty="0">
              <a:cs typeface="Zar" pitchFamily="2" charset="-78"/>
            </a:endParaRPr>
          </a:p>
        </p:txBody>
      </p:sp>
    </p:spTree>
    <p:extLst>
      <p:ext uri="{BB962C8B-B14F-4D97-AF65-F5344CB8AC3E}">
        <p14:creationId xmlns:p14="http://schemas.microsoft.com/office/powerpoint/2010/main" val="3061843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400" dirty="0" smtClean="0">
                <a:cs typeface="Titr" pitchFamily="2" charset="-78"/>
              </a:rPr>
              <a:t>انواع منظومه های حماسی</a:t>
            </a:r>
            <a:endParaRPr lang="en-US" sz="2400" dirty="0">
              <a:cs typeface="Titr"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4128302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4635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خصایص منظومه حماسی وعناصر آن</a:t>
            </a:r>
            <a:endParaRPr lang="en-US" sz="3200" dirty="0">
              <a:cs typeface="Titr" pitchFamily="2" charset="-78"/>
            </a:endParaRPr>
          </a:p>
        </p:txBody>
      </p:sp>
      <p:sp>
        <p:nvSpPr>
          <p:cNvPr id="3" name="Content Placeholder 2"/>
          <p:cNvSpPr>
            <a:spLocks noGrp="1"/>
          </p:cNvSpPr>
          <p:nvPr>
            <p:ph idx="1"/>
          </p:nvPr>
        </p:nvSpPr>
        <p:spPr/>
        <p:txBody>
          <a:bodyPr/>
          <a:lstStyle/>
          <a:p>
            <a:pPr algn="r" rtl="1"/>
            <a:r>
              <a:rPr lang="fa-IR" dirty="0" smtClean="0">
                <a:cs typeface="Zar" pitchFamily="2" charset="-78"/>
              </a:rPr>
              <a:t>پدید آمدن حوادثی که مدتها بعد،از آنهاسخن گفته می شود.</a:t>
            </a:r>
          </a:p>
          <a:p>
            <a:pPr marL="0" indent="0" algn="r" rtl="1">
              <a:buNone/>
            </a:pPr>
            <a:endParaRPr lang="fa-IR" dirty="0" smtClean="0">
              <a:cs typeface="Zar" pitchFamily="2" charset="-78"/>
            </a:endParaRPr>
          </a:p>
          <a:p>
            <a:pPr algn="r" rtl="1"/>
            <a:r>
              <a:rPr lang="fa-IR" dirty="0" smtClean="0">
                <a:cs typeface="Zar" pitchFamily="2" charset="-78"/>
              </a:rPr>
              <a:t>آمیخته شدن یک موضوع تاریخی دارای حقیقیت خارجی با داستانهای اساطیری</a:t>
            </a:r>
          </a:p>
          <a:p>
            <a:pPr marL="0" indent="0" algn="r" rtl="1">
              <a:buNone/>
            </a:pPr>
            <a:endParaRPr lang="fa-IR" dirty="0" smtClean="0">
              <a:cs typeface="Zar" pitchFamily="2" charset="-78"/>
            </a:endParaRPr>
          </a:p>
          <a:p>
            <a:pPr algn="r" rtl="1"/>
            <a:r>
              <a:rPr lang="fa-IR" dirty="0" smtClean="0">
                <a:cs typeface="Zar" pitchFamily="2" charset="-78"/>
              </a:rPr>
              <a:t>ابهام زمان ومکان در آنها</a:t>
            </a:r>
            <a:endParaRPr lang="en-US" dirty="0">
              <a:cs typeface="Zar" pitchFamily="2" charset="-78"/>
            </a:endParaRPr>
          </a:p>
        </p:txBody>
      </p:sp>
    </p:spTree>
    <p:extLst>
      <p:ext uri="{BB962C8B-B14F-4D97-AF65-F5344CB8AC3E}">
        <p14:creationId xmlns:p14="http://schemas.microsoft.com/office/powerpoint/2010/main" val="3561417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داستان زال زر</a:t>
            </a:r>
            <a:endParaRPr lang="en-US" sz="3200" dirty="0">
              <a:cs typeface="Titr" pitchFamily="2" charset="-78"/>
            </a:endParaRPr>
          </a:p>
        </p:txBody>
      </p:sp>
      <p:sp>
        <p:nvSpPr>
          <p:cNvPr id="3" name="Content Placeholder 2"/>
          <p:cNvSpPr>
            <a:spLocks noGrp="1"/>
          </p:cNvSpPr>
          <p:nvPr>
            <p:ph idx="1"/>
          </p:nvPr>
        </p:nvSpPr>
        <p:spPr/>
        <p:txBody>
          <a:bodyPr/>
          <a:lstStyle/>
          <a:p>
            <a:pPr algn="r" rtl="1"/>
            <a:r>
              <a:rPr lang="fa-IR" dirty="0" smtClean="0">
                <a:cs typeface="Zar" pitchFamily="2" charset="-78"/>
              </a:rPr>
              <a:t>داستانی است منظوم در شاهنامه که فردوسی با بازآفرینی این داستان وسایر داستانهای اساطیری اثری سترگ به وجود آورد که حامل تاریخ وفرهنگ ایران باستان است</a:t>
            </a:r>
          </a:p>
          <a:p>
            <a:pPr marL="0" indent="0" algn="r" rtl="1">
              <a:buNone/>
            </a:pPr>
            <a:endParaRPr lang="fa-IR" dirty="0" smtClean="0">
              <a:cs typeface="Zar" pitchFamily="2" charset="-78"/>
            </a:endParaRPr>
          </a:p>
        </p:txBody>
      </p:sp>
    </p:spTree>
    <p:extLst>
      <p:ext uri="{BB962C8B-B14F-4D97-AF65-F5344CB8AC3E}">
        <p14:creationId xmlns:p14="http://schemas.microsoft.com/office/powerpoint/2010/main" val="469099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فصل دوم: ادبیات غنایی</a:t>
            </a:r>
            <a:endParaRPr lang="en-US" sz="3200" dirty="0">
              <a:cs typeface="Titr" pitchFamily="2" charset="-78"/>
            </a:endParaRPr>
          </a:p>
        </p:txBody>
      </p:sp>
      <p:sp>
        <p:nvSpPr>
          <p:cNvPr id="3" name="Content Placeholder 2"/>
          <p:cNvSpPr>
            <a:spLocks noGrp="1"/>
          </p:cNvSpPr>
          <p:nvPr>
            <p:ph idx="1"/>
          </p:nvPr>
        </p:nvSpPr>
        <p:spPr/>
        <p:txBody>
          <a:bodyPr/>
          <a:lstStyle/>
          <a:p>
            <a:pPr marL="0" indent="0" algn="r" rtl="1">
              <a:buNone/>
            </a:pPr>
            <a:r>
              <a:rPr lang="fa-IR" sz="2800" dirty="0" smtClean="0">
                <a:cs typeface="Titr" pitchFamily="2" charset="-78"/>
              </a:rPr>
              <a:t>درآمدی بر ادبیات غنایی:</a:t>
            </a:r>
          </a:p>
          <a:p>
            <a:pPr marL="0" indent="0" algn="r" rtl="1">
              <a:buNone/>
            </a:pPr>
            <a:endParaRPr lang="fa-IR" sz="2800" dirty="0" smtClean="0">
              <a:cs typeface="Titr" pitchFamily="2" charset="-78"/>
            </a:endParaRPr>
          </a:p>
          <a:p>
            <a:pPr marL="0" lvl="0" indent="0" algn="r" rtl="1">
              <a:buNone/>
            </a:pPr>
            <a:r>
              <a:rPr lang="fa-IR" sz="2400" dirty="0" smtClean="0">
                <a:cs typeface="Titr" pitchFamily="2" charset="-78"/>
              </a:rPr>
              <a:t>تعریف شعر غنایی:</a:t>
            </a:r>
          </a:p>
          <a:p>
            <a:pPr marL="0" lvl="0" indent="0" algn="r" rtl="1">
              <a:buNone/>
            </a:pPr>
            <a:r>
              <a:rPr lang="fa-IR" sz="2800" dirty="0" smtClean="0">
                <a:solidFill>
                  <a:prstClr val="black"/>
                </a:solidFill>
                <a:cs typeface="Zar" pitchFamily="2" charset="-78"/>
              </a:rPr>
              <a:t>سخن </a:t>
            </a:r>
            <a:r>
              <a:rPr lang="fa-IR" sz="2800" dirty="0">
                <a:solidFill>
                  <a:prstClr val="black"/>
                </a:solidFill>
                <a:cs typeface="Zar" pitchFamily="2" charset="-78"/>
              </a:rPr>
              <a:t>گفتن از احساسات شخصی </a:t>
            </a:r>
            <a:r>
              <a:rPr lang="fa-IR" sz="2800" dirty="0" smtClean="0">
                <a:solidFill>
                  <a:prstClr val="black"/>
                </a:solidFill>
                <a:cs typeface="Zar" pitchFamily="2" charset="-78"/>
              </a:rPr>
              <a:t>است به شرط اینکه از دو کلمه احساس وشخصی وسیع ترین مفاهیم آنها رادر نظر بگیریم. </a:t>
            </a:r>
          </a:p>
          <a:p>
            <a:pPr marL="0" lvl="0" indent="0" algn="r" rtl="1">
              <a:buNone/>
            </a:pPr>
            <a:r>
              <a:rPr lang="fa-IR" sz="2800" dirty="0" smtClean="0">
                <a:solidFill>
                  <a:prstClr val="black"/>
                </a:solidFill>
                <a:cs typeface="Zar" pitchFamily="2" charset="-78"/>
              </a:rPr>
              <a:t>در شعر فارسی وسیع ترین افق معنوی،افق شعر غنایی است</a:t>
            </a:r>
            <a:endParaRPr lang="fa-IR" sz="2400" dirty="0">
              <a:solidFill>
                <a:prstClr val="black"/>
              </a:solidFill>
              <a:cs typeface="Titr" pitchFamily="2" charset="-78"/>
            </a:endParaRPr>
          </a:p>
          <a:p>
            <a:pPr algn="r" rtl="1">
              <a:buFont typeface="Wingdings" pitchFamily="2" charset="2"/>
              <a:buChar char="ü"/>
            </a:pPr>
            <a:endParaRPr lang="fa-IR" sz="2400" dirty="0" smtClean="0">
              <a:cs typeface="Titr" pitchFamily="2" charset="-78"/>
            </a:endParaRPr>
          </a:p>
          <a:p>
            <a:pPr marL="0" indent="0" algn="r" rtl="1">
              <a:buNone/>
            </a:pPr>
            <a:endParaRPr lang="fa-IR" sz="2800" dirty="0">
              <a:cs typeface="Zar" pitchFamily="2" charset="-78"/>
            </a:endParaRPr>
          </a:p>
        </p:txBody>
      </p:sp>
    </p:spTree>
    <p:extLst>
      <p:ext uri="{BB962C8B-B14F-4D97-AF65-F5344CB8AC3E}">
        <p14:creationId xmlns:p14="http://schemas.microsoft.com/office/powerpoint/2010/main" val="1232690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داستان آرش کمان گیر</a:t>
            </a:r>
            <a:endParaRPr lang="en-US" sz="3200" dirty="0">
              <a:cs typeface="Titr" pitchFamily="2" charset="-78"/>
            </a:endParaRPr>
          </a:p>
        </p:txBody>
      </p:sp>
      <p:sp>
        <p:nvSpPr>
          <p:cNvPr id="3" name="Content Placeholder 2"/>
          <p:cNvSpPr>
            <a:spLocks noGrp="1"/>
          </p:cNvSpPr>
          <p:nvPr>
            <p:ph idx="1"/>
          </p:nvPr>
        </p:nvSpPr>
        <p:spPr/>
        <p:txBody>
          <a:bodyPr/>
          <a:lstStyle/>
          <a:p>
            <a:pPr algn="r" rtl="1"/>
            <a:r>
              <a:rPr lang="fa-IR" dirty="0" smtClean="0">
                <a:cs typeface="Zar" pitchFamily="2" charset="-78"/>
              </a:rPr>
              <a:t>از مجموعه داستانهای حماسی ایران است که در آن فردوسی از  قهرمانی وطن دوست به نام آرش نام میبرد که میکوشد مرز ایران وتوران را پس از سالهای متوالی جنگ جدا نماید.</a:t>
            </a:r>
          </a:p>
          <a:p>
            <a:pPr marL="0" indent="0" algn="r" rtl="1">
              <a:buNone/>
            </a:pPr>
            <a:r>
              <a:rPr lang="fa-IR" dirty="0" smtClean="0">
                <a:cs typeface="Zar" pitchFamily="2" charset="-78"/>
              </a:rPr>
              <a:t>«آنگاه آرش تیر وکمان برداشت وبر کوه البرز برآمد وبه نیروی ایمان تیر را از کمان رها کردوخود بی جان بر زمین افتاد»</a:t>
            </a:r>
          </a:p>
        </p:txBody>
      </p:sp>
    </p:spTree>
    <p:extLst>
      <p:ext uri="{BB962C8B-B14F-4D97-AF65-F5344CB8AC3E}">
        <p14:creationId xmlns:p14="http://schemas.microsoft.com/office/powerpoint/2010/main" val="2890627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740</TotalTime>
  <Words>922</Words>
  <Application>Microsoft Office PowerPoint</Application>
  <PresentationFormat>On-screen Show (4:3)</PresentationFormat>
  <Paragraphs>85</Paragraphs>
  <Slides>17</Slides>
  <Notes>11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به نام خداوند جان وخرد</vt:lpstr>
      <vt:lpstr>دانشگاه فنی وحرفه ای استان کرمان  آموزشکده فنی وحرفه ای دختران سیرجان(کوثر)  </vt:lpstr>
      <vt:lpstr>PowerPoint Presentation</vt:lpstr>
      <vt:lpstr>فصل اول: ادبیات حماسی</vt:lpstr>
      <vt:lpstr>انواع منظومه های حماسی</vt:lpstr>
      <vt:lpstr>خصایص منظومه حماسی وعناصر آن</vt:lpstr>
      <vt:lpstr>داستان زال زر</vt:lpstr>
      <vt:lpstr>فصل دوم: ادبیات غنایی</vt:lpstr>
      <vt:lpstr>داستان آرش کمان گیر</vt:lpstr>
      <vt:lpstr>موضوعات شعر غنایی</vt:lpstr>
      <vt:lpstr>آغاز عشق فرهاد</vt:lpstr>
      <vt:lpstr>فصل سوم: ادبیات تعلیمی</vt:lpstr>
      <vt:lpstr>پند بزرگان</vt:lpstr>
      <vt:lpstr>دانش آموزی</vt:lpstr>
      <vt:lpstr>پاداش تیمار سگ</vt:lpstr>
      <vt:lpstr>حکایت دانشمند</vt:lpstr>
      <vt:lpstr>طفل یتیم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خداوند جان و خرد</dc:title>
  <dc:creator>HP</dc:creator>
  <cp:lastModifiedBy>HP</cp:lastModifiedBy>
  <cp:revision>30</cp:revision>
  <dcterms:created xsi:type="dcterms:W3CDTF">2020-03-18T06:25:53Z</dcterms:created>
  <dcterms:modified xsi:type="dcterms:W3CDTF">2020-04-14T15:54:28Z</dcterms:modified>
</cp:coreProperties>
</file>