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2" r:id="rId4"/>
    <p:sldId id="263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56" autoAdjust="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g"/><Relationship Id="rId12" Type="http://schemas.openxmlformats.org/officeDocument/2006/relationships/image" Target="../media/image16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7288" y="1164921"/>
            <a:ext cx="7838662" cy="1841326"/>
          </a:xfrm>
        </p:spPr>
        <p:txBody>
          <a:bodyPr/>
          <a:lstStyle/>
          <a:p>
            <a:pPr algn="ctr"/>
            <a:r>
              <a:rPr lang="fa-IR" sz="4800" dirty="0" smtClean="0">
                <a:cs typeface="B Traffic" panose="00000400000000000000" pitchFamily="2" charset="-78"/>
              </a:rPr>
              <a:t>دانشگاه فنی و حرفه ای استان کرمان</a:t>
            </a:r>
            <a:br>
              <a:rPr lang="fa-IR" sz="4800" dirty="0" smtClean="0">
                <a:cs typeface="B Traffic" panose="00000400000000000000" pitchFamily="2" charset="-78"/>
              </a:rPr>
            </a:br>
            <a:r>
              <a:rPr lang="fa-IR" sz="4800" dirty="0" smtClean="0">
                <a:cs typeface="B Traffic" panose="00000400000000000000" pitchFamily="2" charset="-78"/>
              </a:rPr>
              <a:t>آموزشکده دختران سیرجان - کوثر</a:t>
            </a:r>
            <a:endParaRPr lang="en-US" sz="4800" dirty="0">
              <a:cs typeface="B Traffic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198" y="3645072"/>
            <a:ext cx="8825658" cy="2273475"/>
          </a:xfrm>
        </p:spPr>
        <p:txBody>
          <a:bodyPr>
            <a:normAutofit lnSpcReduction="10000"/>
          </a:bodyPr>
          <a:lstStyle/>
          <a:p>
            <a:pPr algn="ctr"/>
            <a:r>
              <a:rPr lang="fa-IR" sz="4400" dirty="0" smtClean="0">
                <a:solidFill>
                  <a:srgbClr val="FAB222"/>
                </a:solidFill>
                <a:cs typeface="B Titr" panose="00000700000000000000" pitchFamily="2" charset="-78"/>
              </a:rPr>
              <a:t>درس هنر دستی (چاپ دستی ۳)</a:t>
            </a:r>
          </a:p>
          <a:p>
            <a:pPr algn="ctr"/>
            <a:endParaRPr lang="fa-IR" sz="4400" dirty="0" smtClean="0">
              <a:solidFill>
                <a:srgbClr val="FAB222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4400" dirty="0" smtClean="0">
                <a:solidFill>
                  <a:schemeClr val="bg1"/>
                </a:solidFill>
                <a:cs typeface="B Traffic" panose="00000400000000000000" pitchFamily="2" charset="-78"/>
              </a:rPr>
              <a:t>مدرس: فاطمه بلوردی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99" y="558861"/>
            <a:ext cx="3017530" cy="255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339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134" y="842682"/>
            <a:ext cx="9404723" cy="1013011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chemeClr val="accent3"/>
                </a:solidFill>
                <a:cs typeface="B Titr" panose="00000700000000000000" pitchFamily="2" charset="-78"/>
              </a:rPr>
              <a:t>مراحل رنگامیزی چاپ ترافارد</a:t>
            </a:r>
            <a:endParaRPr lang="en-US" dirty="0">
              <a:solidFill>
                <a:schemeClr val="accent3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1286" y="2348754"/>
            <a:ext cx="6096418" cy="918881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 smtClean="0">
                <a:cs typeface="B Traffic" panose="00000400000000000000" pitchFamily="2" charset="-78"/>
              </a:rPr>
              <a:t>لوازم مورد نیاز: کاغذ، ابر، رنگ، شابلون</a:t>
            </a:r>
            <a:endParaRPr lang="en-US" sz="2800" dirty="0">
              <a:cs typeface="B Traffic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19902" y="2688143"/>
            <a:ext cx="3053972" cy="4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301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517" y="729073"/>
            <a:ext cx="9404723" cy="959223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chemeClr val="accent3"/>
                </a:solidFill>
                <a:cs typeface="B Titr" panose="00000700000000000000" pitchFamily="2" charset="-78"/>
              </a:rPr>
              <a:t>انجام چاپ ترافارد</a:t>
            </a:r>
            <a:endParaRPr lang="en-US" dirty="0">
              <a:solidFill>
                <a:schemeClr val="accent3"/>
              </a:solidFill>
              <a:cs typeface="B Titr" panose="000007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705" y="3823442"/>
            <a:ext cx="1676425" cy="21067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723" y="3823442"/>
            <a:ext cx="1376933" cy="21067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113" y="3829484"/>
            <a:ext cx="1261661" cy="21006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6" y="3850336"/>
            <a:ext cx="1540602" cy="2079813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351183" y="2124637"/>
            <a:ext cx="11107271" cy="1268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r" rtl="1"/>
            <a:r>
              <a:rPr lang="fa-IR" sz="2800" dirty="0" smtClean="0">
                <a:cs typeface="B Traffic" panose="00000400000000000000" pitchFamily="2" charset="-78"/>
              </a:rPr>
              <a:t>به ترتیب شماره گذاری طرح، شابلون هر شماره را روی کاغذ قرار می دهیم.</a:t>
            </a:r>
          </a:p>
          <a:p>
            <a:pPr algn="r" rtl="1"/>
            <a:r>
              <a:rPr lang="fa-IR" sz="2800" dirty="0" smtClean="0">
                <a:cs typeface="B Traffic" panose="00000400000000000000" pitchFamily="2" charset="-78"/>
              </a:rPr>
              <a:t>ابر را آغشته به رنگ کرده و با ضربه رنگ هر شابلون را بر روی کاغذ منتقل می کنیم.</a:t>
            </a:r>
            <a:endParaRPr lang="en-US" sz="2800" dirty="0">
              <a:cs typeface="B Traffic" panose="000004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840" y="3823443"/>
            <a:ext cx="1353345" cy="21067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823" y="3823442"/>
            <a:ext cx="1324973" cy="210670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627" y="3823442"/>
            <a:ext cx="1398257" cy="210670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918" y="3823442"/>
            <a:ext cx="1439663" cy="2106707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84517" y="7290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89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0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220" y="748553"/>
            <a:ext cx="9404723" cy="1400530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rgbClr val="FAB222"/>
                </a:solidFill>
                <a:cs typeface="B Titr" panose="00000700000000000000" pitchFamily="2" charset="-78"/>
              </a:rPr>
              <a:t>چاپ نهایی</a:t>
            </a:r>
            <a:endParaRPr lang="en-US" dirty="0">
              <a:solidFill>
                <a:srgbClr val="FAB222"/>
              </a:solidFill>
              <a:cs typeface="B Titr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063" y="2373778"/>
            <a:ext cx="3547035" cy="384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584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107</TotalTime>
  <Words>75</Words>
  <Application>Microsoft Office PowerPoint</Application>
  <PresentationFormat>Widescreen</PresentationFormat>
  <Paragraphs>10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B Titr</vt:lpstr>
      <vt:lpstr>B Traffic</vt:lpstr>
      <vt:lpstr>Century Gothic</vt:lpstr>
      <vt:lpstr>Wingdings 3</vt:lpstr>
      <vt:lpstr>Ion</vt:lpstr>
      <vt:lpstr>دانشگاه فنی و حرفه ای استان کرمان آموزشکده دختران سیرجان - کوثر</vt:lpstr>
      <vt:lpstr>مراحل رنگامیزی چاپ ترافارد</vt:lpstr>
      <vt:lpstr>انجام چاپ ترافارد</vt:lpstr>
      <vt:lpstr>چاپ نهایی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دانشگاه فنی و حرفه ای استان کرمان آموزشکده دختران سیرجان - کوثر</dc:title>
  <dc:creator>Fatemeh Blv</dc:creator>
  <cp:lastModifiedBy>Fatemeh Blv</cp:lastModifiedBy>
  <cp:revision>17</cp:revision>
  <dcterms:created xsi:type="dcterms:W3CDTF">2020-04-14T17:21:28Z</dcterms:created>
  <dcterms:modified xsi:type="dcterms:W3CDTF">2020-04-19T07:18:40Z</dcterms:modified>
</cp:coreProperties>
</file>