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B667-189A-483C-9CD6-272E010DB722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FA87-5EFC-4AC2-BD16-3BC279ABE7BA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32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B667-189A-483C-9CD6-272E010DB722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FA87-5EFC-4AC2-BD16-3BC279ABE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30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B667-189A-483C-9CD6-272E010DB722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FA87-5EFC-4AC2-BD16-3BC279ABE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06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B667-189A-483C-9CD6-272E010DB722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FA87-5EFC-4AC2-BD16-3BC279ABE7B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2802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B667-189A-483C-9CD6-272E010DB722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FA87-5EFC-4AC2-BD16-3BC279ABE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95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B667-189A-483C-9CD6-272E010DB722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FA87-5EFC-4AC2-BD16-3BC279ABE7B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5724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B667-189A-483C-9CD6-272E010DB722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FA87-5EFC-4AC2-BD16-3BC279ABE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143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B667-189A-483C-9CD6-272E010DB722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FA87-5EFC-4AC2-BD16-3BC279ABE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40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B667-189A-483C-9CD6-272E010DB722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FA87-5EFC-4AC2-BD16-3BC279ABE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44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B667-189A-483C-9CD6-272E010DB722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FA87-5EFC-4AC2-BD16-3BC279ABE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B667-189A-483C-9CD6-272E010DB722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FA87-5EFC-4AC2-BD16-3BC279ABE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3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B667-189A-483C-9CD6-272E010DB722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FA87-5EFC-4AC2-BD16-3BC279ABE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01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B667-189A-483C-9CD6-272E010DB722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FA87-5EFC-4AC2-BD16-3BC279ABE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79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B667-189A-483C-9CD6-272E010DB722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FA87-5EFC-4AC2-BD16-3BC279ABE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2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B667-189A-483C-9CD6-272E010DB722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FA87-5EFC-4AC2-BD16-3BC279ABE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17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B667-189A-483C-9CD6-272E010DB722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FA87-5EFC-4AC2-BD16-3BC279ABE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684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B667-189A-483C-9CD6-272E010DB722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2FA87-5EFC-4AC2-BD16-3BC279ABE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1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E7BB667-189A-483C-9CD6-272E010DB722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FE2FA87-5EFC-4AC2-BD16-3BC279ABE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14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433778" y="5382628"/>
            <a:ext cx="7766936" cy="109689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fa-I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نام درس: تجزیه و تحلیل </a:t>
            </a:r>
          </a:p>
          <a:p>
            <a:pPr algn="ctr"/>
            <a:r>
              <a:rPr lang="fa-I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نام مدرس: سحر یوسفی زاده</a:t>
            </a:r>
          </a:p>
          <a:p>
            <a:pPr algn="ctr"/>
            <a:r>
              <a:rPr lang="fa-I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جلسه </a:t>
            </a:r>
            <a:r>
              <a:rPr lang="fa-I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چهارم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895" y="0"/>
            <a:ext cx="5887038" cy="498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29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1379" y="232199"/>
            <a:ext cx="4303987" cy="638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01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559" y="609015"/>
            <a:ext cx="11035861" cy="5949440"/>
          </a:xfrm>
          <a:solidFill>
            <a:srgbClr val="FFFF99"/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خالق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اثر </a:t>
            </a:r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:میشل </a:t>
            </a:r>
            <a:r>
              <a:rPr lang="ar-SA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باتوری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پوستر </a:t>
            </a:r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مربوط </a:t>
            </a:r>
            <a:r>
              <a:rPr lang="ar-SA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به تئاتر است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ar-SA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تکنیک: سیستمی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ar-SA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بافت: سطح کار حالت نرمی و یکدستی </a:t>
            </a:r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نداره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و بافت تاش قلم مو در آن دیده می شود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ar-SA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حرکت: </a:t>
            </a:r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خط </a:t>
            </a:r>
            <a:r>
              <a:rPr lang="ar-SA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هایی که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در</a:t>
            </a:r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امتداد </a:t>
            </a:r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چشم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کشیده شده اند </a:t>
            </a:r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حرکت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را </a:t>
            </a:r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به </a:t>
            </a:r>
            <a:r>
              <a:rPr lang="ar-SA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وجود اورده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ar-SA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هماهنگی: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نظم و ترتیب به گونه ای در کار نمایش داده شده اند که تمامی عناصر بصری تصویر در یک نگاه و چرخش چشم بین عناصر کاملا به وضوح دیده می شود</a:t>
            </a:r>
            <a:b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نماد </a:t>
            </a:r>
            <a:r>
              <a:rPr lang="ar-SA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و </a:t>
            </a:r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نشانه:چشم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و خون </a:t>
            </a:r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ar-SA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رنگبندی:از رنگ گرم قرمز استفاده </a:t>
            </a:r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کرده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و </a:t>
            </a:r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سفید و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مشکی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در بک گراند و مردمک چشم به رنگ قهوه ای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ar-SA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کادر اثر :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کادر اثر عمودی می باشد که نشان از تحرک است</a:t>
            </a:r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86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30621" y="2469346"/>
            <a:ext cx="11035861" cy="1976530"/>
          </a:xfrm>
          <a:prstGeom prst="rect">
            <a:avLst/>
          </a:prstGeom>
          <a:solidFill>
            <a:srgbClr val="FFFF99"/>
          </a:solidFill>
        </p:spPr>
        <p:txBody>
          <a:bodyPr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/>
            <a:r>
              <a:rPr lang="ar-SA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نقطه عطف : تصویر چشم در وسط پوستر</a:t>
            </a:r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ar-SA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تضاد :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رنگ سفید و مشکی و سفید و قرمز یکجور تضاد بوجود آورده اند که ترس و وحشت را به بیننده تلقین میکند</a:t>
            </a:r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</a:t>
            </a:r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دارای تعادل نامتقارن می باشد و بگونه تقارن و سبک و سنگینی کادر را به خوبی حفظ کرده است</a:t>
            </a:r>
            <a:endParaRPr lang="fa-IR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توصیف </a:t>
            </a:r>
            <a:r>
              <a:rPr lang="ar-SA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موضوع و تحلیل محتوایی: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در این اثر طراح سعی بر این داشته که ترس در تئاتر را به خوبی به بیننده اثر تلقین کرده و جنایی بودن تئاتر را هشدار دهد و با استفاده از کادر عمودی در اثر تحرک را به نمایش گذاشته و از طرفی چشم عمودی باعث شده به گونه ای واژگونی یک فرد را یادآوری کند.</a:t>
            </a:r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07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46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143" y="0"/>
            <a:ext cx="91417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30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51795" y="435594"/>
            <a:ext cx="11035861" cy="5949440"/>
          </a:xfrm>
          <a:prstGeom prst="rect">
            <a:avLst/>
          </a:prstGeom>
          <a:solidFill>
            <a:srgbClr val="FFFF99"/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/>
            <a:r>
              <a:rPr lang="en-US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تکنیک : ابتدا از قسمتی از فیلم عکس برداری شده  و بعد بطور سیستمی تغییرات اعمال شده .</a:t>
            </a:r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هماهنگی: از رنکهای یک خانواده استفاده شده و هارمونی رنگ به خوبی دیده می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شود.</a:t>
            </a:r>
          </a:p>
          <a:p>
            <a:pPr algn="r" rtl="1"/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حرکت : آدم های روی ترومپت در حال دویدن. </a:t>
            </a:r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منحنی پایین روی نوشته و فیگور انسان به خوبی حرکت را به نمایش می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گذارد.</a:t>
            </a:r>
          </a:p>
          <a:p>
            <a:pPr algn="r" rtl="1"/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نقطه و خطوط در اثر بطور مستقل و واضح بکار گرفته نشده اند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r" rtl="1"/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سطح : سطوح رنگی شامل پس زمینه اثر ، ترامپت و نوازنده ، عناوین و نوشتار می باشند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r" rtl="1"/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نور : تابش از سمت راست کادر است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r" rtl="1"/>
            <a:endParaRPr lang="fa-IR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حجم و تنالیته : رنگ ها و سایه ها باعث ایجاد حجم روی صورت و ساز شده است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r" rtl="1"/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رنگ : آبی اسمانی و ابی نفتی (تنالیته ای از رنگ آبی) و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سفید.</a:t>
            </a:r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84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51795" y="435594"/>
            <a:ext cx="11035861" cy="5949440"/>
          </a:xfrm>
          <a:prstGeom prst="rect">
            <a:avLst/>
          </a:prstGeom>
          <a:solidFill>
            <a:srgbClr val="FFFF99"/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/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مثبت و منفی :نوازنده وساز مثبت و فضادی پشت منفی است</a:t>
            </a:r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ترکیب بندی</a:t>
            </a:r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کادر: بصورت افقی است و ارامش موسیقی می رساند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r" rtl="1"/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تاکید و نقطه عطف :ساز و نوازنده تاکید و نقطه عطف اثر می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باشند.</a:t>
            </a:r>
          </a:p>
          <a:p>
            <a:pPr algn="r" rtl="1"/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تعادل: آوردن عناصر در چپ و عناوین سعی در حفظ تعادل دارد</a:t>
            </a:r>
            <a:r>
              <a:rPr lang="ar-SA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و نوعی تعادل نامتقارن را دارا می </a:t>
            </a:r>
            <a:r>
              <a:rPr lang="ar-SA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باشد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r" rtl="1"/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تناسب: بیشتر توجه ابتدا به سمت چپ است و در ادامه چشم به سمت راست به وسیله ساز هدایت میشود و بعد آدم های در حال دویدن که همه با هم در ارتباط اند و مفهوم داستان را میرساند.</a:t>
            </a:r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ریتم : استفاده از رنگ های ابی که ریتم رنگی ایجاد کرده است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r" rtl="1"/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رنگبندی : انواع رنگ های ابی که همگی سرد هستند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r" rtl="1"/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r" rtl="1"/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نماد ها: استفاده از رنگ آبی به منظور آرامش گرفتن مایلز از موسیقی و بهبود زندگی اش را به نمایش میگذارد.</a:t>
            </a:r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67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6030" y="2343221"/>
            <a:ext cx="11035861" cy="1156723"/>
          </a:xfrm>
          <a:prstGeom prst="rect">
            <a:avLst/>
          </a:prstGeom>
          <a:solidFill>
            <a:srgbClr val="FFFF99"/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/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توصیف موضوع و تحلیل محتوایی آن:</a:t>
            </a:r>
            <a:r>
              <a:rPr lang="fa-IR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fa-IR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در این اثر با استفاده از رنگ آبی طراح خواسته از آرامش موسیقی یاد کند و افرادی که در حال دویدن هستند باعث یاد آوری موضوع تحرک در اوج آرامش شده است.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6030" y="5459539"/>
            <a:ext cx="2822028" cy="115672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/>
            <a:r>
              <a:rPr lang="fa-IR" sz="2000" b="1" dirty="0" smtClean="0"/>
              <a:t>موفق و پیروز باشید</a:t>
            </a:r>
          </a:p>
        </p:txBody>
      </p:sp>
    </p:spTree>
    <p:extLst>
      <p:ext uri="{BB962C8B-B14F-4D97-AF65-F5344CB8AC3E}">
        <p14:creationId xmlns:p14="http://schemas.microsoft.com/office/powerpoint/2010/main" val="341323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</TotalTime>
  <Words>189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Century Gothic</vt:lpstr>
      <vt:lpstr>Tahoma</vt:lpstr>
      <vt:lpstr>Wingdings 3</vt:lpstr>
      <vt:lpstr>Slice</vt:lpstr>
      <vt:lpstr>PowerPoint Presentation</vt:lpstr>
      <vt:lpstr>PowerPoint Presentation</vt:lpstr>
      <vt:lpstr>خالق اثر :میشل باتوری پوستر مربوط به تئاتر است تکنیک: سیستمی بافت: سطح کار حالت نرمی و یکدستی نداره و بافت تاش قلم مو در آن دیده می شود حرکت: خط هایی که در امتداد چشم کشیده شده اند حرکت را به وجود اورده هماهنگی: نظم و ترتیب به گونه ای در کار نمایش داده شده اند که تمامی عناصر بصری تصویر در یک نگاه و چرخش چشم بین عناصر کاملا به وضوح دیده می شود نماد و نشانه:چشم و خون . رنگبندی:از رنگ گرم قرمز استفاده کرده و سفید و مشکی در بک گراند و مردمک چشم به رنگ قهوه ای کادر اثر : کادر اثر عمودی می باشد که نشان از تحرک است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pishraft</dc:creator>
  <cp:lastModifiedBy>pishraft</cp:lastModifiedBy>
  <cp:revision>8</cp:revision>
  <dcterms:created xsi:type="dcterms:W3CDTF">2020-04-18T14:50:31Z</dcterms:created>
  <dcterms:modified xsi:type="dcterms:W3CDTF">2020-04-18T16:16:24Z</dcterms:modified>
</cp:coreProperties>
</file>