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8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35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29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704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91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41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0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0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3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2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5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2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15B2-D0CE-45BC-87F0-E585EA4BF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7F257A-623A-496B-9FD1-90B4EFEE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4137" y="5546001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fa-IR" dirty="0" smtClean="0">
                <a:solidFill>
                  <a:schemeClr val="accent5">
                    <a:lumMod val="50000"/>
                  </a:schemeClr>
                </a:solidFill>
              </a:rPr>
              <a:t>نام درس: تجزیه و تحلیل </a:t>
            </a:r>
          </a:p>
          <a:p>
            <a:pPr algn="ctr"/>
            <a:r>
              <a:rPr lang="fa-IR" dirty="0" smtClean="0">
                <a:solidFill>
                  <a:schemeClr val="accent5">
                    <a:lumMod val="50000"/>
                  </a:schemeClr>
                </a:solidFill>
              </a:rPr>
              <a:t>نام مدرس: سحر یوسفی زاده</a:t>
            </a:r>
          </a:p>
          <a:p>
            <a:pPr algn="ctr"/>
            <a:r>
              <a:rPr lang="fa-IR" dirty="0" smtClean="0">
                <a:solidFill>
                  <a:schemeClr val="accent5">
                    <a:lumMod val="50000"/>
                  </a:schemeClr>
                </a:solidFill>
              </a:rPr>
              <a:t>جلسه سوم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254" y="163373"/>
            <a:ext cx="5887038" cy="498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1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430" y="432487"/>
            <a:ext cx="4103473" cy="575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30875"/>
            <a:ext cx="8596668" cy="5618206"/>
          </a:xfrm>
        </p:spPr>
        <p:txBody>
          <a:bodyPr>
            <a:noAutofit/>
          </a:bodyPr>
          <a:lstStyle/>
          <a:p>
            <a:pPr algn="r" rtl="1"/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به مناسبت غرق شدن کشتی سانچی این اثر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خلق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شده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است و به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منظور همدردی با خانواده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های آن عزیزان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و مردم ایران.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طراح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پوستر: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ابراهیم حقیقی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تکنیک: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با استفاده از سیستم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هماهنگی: بالا دود ها و پایین شکل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قلب،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ارتباط و پیوستگی اینها باهم رعایت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شده و باعث چرخش چشم می شود تا تمام عناصر بصری در صفحه دیده شوند.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حرکت : حرکت دود ها به سمت بالا را نشان میدهد و کشتی شکسته شده که به پایین میرود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نقطه :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در نوشتار و قلب قرمز به عنوان کوچکترین عنصر بصری تصویری یعنی همان نقطه در کادر دیده می شود.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خطوط : خطوط منحنی و پیوسته که دودها هستند ، خط افق که جدا کننده دریا و اسمان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است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و خطوط مورب که نمادی از کشتی می باشند.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89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47" y="770238"/>
            <a:ext cx="8596668" cy="6087762"/>
          </a:xfrm>
        </p:spPr>
        <p:txBody>
          <a:bodyPr>
            <a:noAutofit/>
          </a:bodyPr>
          <a:lstStyle/>
          <a:p>
            <a:pPr algn="r" rtl="1"/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سطح : دو رنگ ابی مختلف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در بک گراند و در قسمت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بالا و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پایین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کادر ، دود ها ، کشتی سفید رنگ ، قلب قرمز که کنار کشتی است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نور: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سایه پردازی در کادر وجود ندارد و تمامی رنگ ها به صورت استفاده شده اند 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حجم :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رنگ گذاری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به صورت تخت می باشد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رنگ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: آبی آسمانی ، آبی نفتی ، سفید ، مشکی ،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قرمز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درجه تیرگی و روشنی :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مشکی در قسمت بالای کادر و سفید که رنگ کشتی و نوشتار سمت چپ کادر به ترتیب تیره ترین و روشن ترین رنگ ها در پوستر می باشند و یک هارمونی رنگ داریم که در بک گراند تصویر آورده شده به رنگ آبی روشن و آبی تیره تر است.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شکل و بافت : دایره که نماد سیال بودن است ، ذوزنقه که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کشتی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است و خصوصیات مربع و مثلث را بصورت تلفیقی دارد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40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053" y="572530"/>
            <a:ext cx="8596668" cy="6149546"/>
          </a:xfrm>
        </p:spPr>
        <p:txBody>
          <a:bodyPr>
            <a:noAutofit/>
          </a:bodyPr>
          <a:lstStyle/>
          <a:p>
            <a:pPr algn="r" rtl="1"/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مثبت و منفی: تمامی صفحه با رنگ کار شده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که دود با رنگ مشکی قسمت منفی کار و کشتی با رنگ سفید مثبت کار می باشد.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کادر: عمودی و دارای حرکت است.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تاکید و نقطه عطف : قلب قرمز رنگ پایین کادر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تاکید کار می باشد و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کشتی شکسته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شده و دود نقطه عطف پوستر  است.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تضاد: تضاد رنگی سیاه و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سفید در کار می بینیم.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تعادل: تعادل با دود در بالا و کشتی و قلب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در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پایین رعایت شده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تقارن: خط افقی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در پشت کار دقیقا کار را به دو نیم تقسیم کرده است.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ریتم: چشم از قلب به سمت کشتی و بعد دود ها تا بالا هدایت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میشود.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بصورت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پشت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سر هم اورده شده اند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رنگبندی : رنک های ابی بکار برده شده سرد هستند ، رنگ سفید و مشکی خنثی هستند و بدلیل نداشتن طیف رنگی میتوانند اثرات مثبت یا منفی داشته باشند ، رنگ قرمز رنگ گرم است.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54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263" y="1795848"/>
            <a:ext cx="8596668" cy="2343666"/>
          </a:xfrm>
        </p:spPr>
        <p:txBody>
          <a:bodyPr>
            <a:noAutofit/>
          </a:bodyPr>
          <a:lstStyle/>
          <a:p>
            <a:pPr algn="r" rtl="1"/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نشانه ها : شکستگی کشتی و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حرکت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رو به پایین که نشان دهنده غرق شدن است و  قلب که نماد عشق و بجای ماندن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آن 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عزیزان در دلها است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br>
              <a:rPr lang="fa-IR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</a:rPr>
              <a:t>توصیف کلی: موضوع را  در همان اول گفته شد و شعر در قسمت پایین کادر بخوبی بیان کننده سوز و غم این حادثه است که به نوعی به پوستر جلوه اعتراضی داده است.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912112" y="5514885"/>
            <a:ext cx="16580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</a:rPr>
              <a:t>موفق باشید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77</TotalTime>
  <Words>129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به مناسبت غرق شدن کشتی سانچی این اثر خلق شده است و به منظور همدردی با خانواده های آن عزیزان و مردم ایران.  طراح پوستر: ابراهیم حقیقی تکنیک: با استفاده از سیستم    هماهنگی: بالا دود ها و پایین شکل قلب، ارتباط و پیوستگی اینها باهم رعایت شده و باعث چرخش چشم می شود تا تمام عناصر بصری در صفحه دیده شوند.  حرکت : حرکت دود ها به سمت بالا را نشان میدهد و کشتی شکسته شده که به پایین میرود.  نقطه : در نوشتار و قلب قرمز به عنوان کوچکترین عنصر بصری تصویری یعنی همان نقطه در کادر دیده می شود.  خطوط : خطوط منحنی و پیوسته که دودها هستند ، خط افق که جدا کننده دریا و اسمان است و خطوط مورب که نمادی از کشتی می باشند.  </vt:lpstr>
      <vt:lpstr>سطح : دو رنگ ابی مختلف در بک گراند و در قسمت بالا و پایین کادر ، دود ها ، کشتی سفید رنگ ، قلب قرمز که کنار کشتی است.  نور: سایه پردازی در کادر وجود ندارد و تمامی رنگ ها به صورت استفاده شده اند .  حجم : رنگ گذاری به صورت تخت می باشد.  رنگ : آبی آسمانی ، آبی نفتی ، سفید ، مشکی ، قرمز  درجه تیرگی و روشنی : مشکی در قسمت بالای کادر و سفید که رنگ کشتی و نوشتار سمت چپ کادر به ترتیب تیره ترین و روشن ترین رنگ ها در پوستر می باشند و یک هارمونی رنگ داریم که در بک گراند تصویر آورده شده به رنگ آبی روشن و آبی تیره تر است.  شکل و بافت : دایره که نماد سیال بودن است ، ذوزنقه که کشتی است و خصوصیات مربع و مثلث را بصورت تلفیقی دارد.   </vt:lpstr>
      <vt:lpstr>مثبت و منفی: تمامی صفحه با رنگ کار شده که دود با رنگ مشکی قسمت منفی کار و کشتی با رنگ سفید مثبت کار می باشد.    کادر: عمودی و دارای حرکت است. تاکید و نقطه عطف : قلب قرمز رنگ پایین کادر تاکید کار می باشد و کشتی شکسته شده و دود نقطه عطف پوستر  است.  تضاد: تضاد رنگی سیاه و سفید در کار می بینیم.  تعادل: تعادل با دود در بالا و کشتی و قلب در پایین رعایت شده.  تقارن: خط افقی در پشت کار دقیقا کار را به دو نیم تقسیم کرده است.  ریتم: چشم از قلب به سمت کشتی و بعد دود ها تا بالا هدایت میشود. بصورت پشت سر هم اورده شده اند.  رنگبندی : رنک های ابی بکار برده شده سرد هستند ، رنگ سفید و مشکی خنثی هستند و بدلیل نداشتن طیف رنگی میتوانند اثرات مثبت یا منفی داشته باشند ، رنگ قرمز رنگ گرم است. </vt:lpstr>
      <vt:lpstr>نشانه ها : شکستگی کشتی و حرکت رو به پایین که نشان دهنده غرق شدن است و  قلب که نماد عشق و بجای ماندن آن عزیزان در دلها است.  توصیف کلی: موضوع را  در همان اول گفته شد و شعر در قسمت پایین کادر بخوبی بیان کننده سوز و غم این حادثه است که به نوعی به پوستر جلوه اعتراضی داده است.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pishraft</dc:creator>
  <cp:lastModifiedBy>pishraft</cp:lastModifiedBy>
  <cp:revision>7</cp:revision>
  <dcterms:created xsi:type="dcterms:W3CDTF">2020-04-17T08:20:29Z</dcterms:created>
  <dcterms:modified xsi:type="dcterms:W3CDTF">2020-04-17T09:38:07Z</dcterms:modified>
</cp:coreProperties>
</file>