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6" r:id="rId2"/>
    <p:sldId id="256" r:id="rId3"/>
    <p:sldId id="264" r:id="rId4"/>
    <p:sldId id="265" r:id="rId5"/>
    <p:sldId id="257" r:id="rId6"/>
    <p:sldId id="267" r:id="rId7"/>
    <p:sldId id="268" r:id="rId8"/>
    <p:sldId id="269" r:id="rId9"/>
    <p:sldId id="270" r:id="rId10"/>
    <p:sldId id="273" r:id="rId11"/>
    <p:sldId id="274" r:id="rId12"/>
    <p:sldId id="271" r:id="rId13"/>
    <p:sldId id="25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96" autoAdjust="0"/>
    <p:restoredTop sz="86380" autoAdjust="0"/>
  </p:normalViewPr>
  <p:slideViewPr>
    <p:cSldViewPr>
      <p:cViewPr>
        <p:scale>
          <a:sx n="51" d="100"/>
          <a:sy n="51" d="100"/>
        </p:scale>
        <p:origin x="-1692"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DCF4B3-2557-492C-8F98-87512932BE92}" type="datetimeFigureOut">
              <a:rPr lang="en-US" smtClean="0"/>
              <a:pPr/>
              <a:t>4/16/2020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CD264C-691B-4495-9F44-74BC6A95453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5C2843B-E155-4CA9-B558-69FD9DAC4C04}" type="datetimeFigureOut">
              <a:rPr lang="en-US" smtClean="0"/>
              <a:pPr/>
              <a:t>4/16/2020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3178DBC-7166-40BE-BB64-1180BDCAE63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C2843B-E155-4CA9-B558-69FD9DAC4C04}"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178DBC-7166-40BE-BB64-1180BDCAE6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C2843B-E155-4CA9-B558-69FD9DAC4C04}"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178DBC-7166-40BE-BB64-1180BDCAE6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C2843B-E155-4CA9-B558-69FD9DAC4C04}"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178DBC-7166-40BE-BB64-1180BDCAE6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5C2843B-E155-4CA9-B558-69FD9DAC4C04}"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178DBC-7166-40BE-BB64-1180BDCAE63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C2843B-E155-4CA9-B558-69FD9DAC4C04}"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178DBC-7166-40BE-BB64-1180BDCAE6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C2843B-E155-4CA9-B558-69FD9DAC4C04}" type="datetimeFigureOut">
              <a:rPr lang="en-US" smtClean="0"/>
              <a:pPr/>
              <a:t>4/16/2020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178DBC-7166-40BE-BB64-1180BDCAE6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5C2843B-E155-4CA9-B558-69FD9DAC4C04}"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178DBC-7166-40BE-BB64-1180BDCAE6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2843B-E155-4CA9-B558-69FD9DAC4C04}" type="datetimeFigureOut">
              <a:rPr lang="en-US" smtClean="0"/>
              <a:pPr/>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178DBC-7166-40BE-BB64-1180BDCAE6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C2843B-E155-4CA9-B558-69FD9DAC4C04}"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178DBC-7166-40BE-BB64-1180BDCAE6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5C2843B-E155-4CA9-B558-69FD9DAC4C04}"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3178DBC-7166-40BE-BB64-1180BDCAE63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5C2843B-E155-4CA9-B558-69FD9DAC4C04}" type="datetimeFigureOut">
              <a:rPr lang="en-US" smtClean="0"/>
              <a:pPr/>
              <a:t>4/16/2020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178DBC-7166-40BE-BB64-1180BDCAE63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1026" name="Picture 2" descr="C:\Users\USER\Desktop\ارم دانشکده کوثر.jpg"/>
          <p:cNvPicPr>
            <a:picLocks noChangeAspect="1" noChangeArrowheads="1"/>
          </p:cNvPicPr>
          <p:nvPr/>
        </p:nvPicPr>
        <p:blipFill>
          <a:blip r:embed="rId2"/>
          <a:srcRect/>
          <a:stretch>
            <a:fillRect/>
          </a:stretch>
        </p:blipFill>
        <p:spPr bwMode="auto">
          <a:xfrm>
            <a:off x="-571500" y="-923925"/>
            <a:ext cx="10287000" cy="8705850"/>
          </a:xfrm>
          <a:prstGeom prst="rect">
            <a:avLst/>
          </a:prstGeom>
          <a:noFill/>
        </p:spPr>
      </p:pic>
      <p:pic>
        <p:nvPicPr>
          <p:cNvPr id="5" name="Picture 2" descr="C:\Users\USER\Desktop\ارم دانشکده کوثر.jpg"/>
          <p:cNvPicPr>
            <a:picLocks noChangeAspect="1" noChangeArrowheads="1"/>
          </p:cNvPicPr>
          <p:nvPr/>
        </p:nvPicPr>
        <p:blipFill>
          <a:blip r:embed="rId2"/>
          <a:srcRect/>
          <a:stretch>
            <a:fillRect/>
          </a:stretch>
        </p:blipFill>
        <p:spPr bwMode="auto">
          <a:xfrm>
            <a:off x="-609600" y="-914400"/>
            <a:ext cx="10287000" cy="87058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1" y="1295400"/>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8.why did the giraffe walk to Paris?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a.It</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was the only way to get there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b.People</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wanted to see the giraffe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c.It</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was too big to go in an airplane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چرا زرافه تا کشتی راه رفت</a:t>
            </a:r>
            <a:r>
              <a:rPr kumimoji="0" lang="fa-IR" sz="3600" b="0" i="0" u="none" strike="noStrike" cap="none" normalizeH="0" dirty="0" smtClean="0">
                <a:ln>
                  <a:noFill/>
                </a:ln>
                <a:solidFill>
                  <a:schemeClr val="tx1"/>
                </a:solidFill>
                <a:effectLst/>
                <a:latin typeface="Calibri" pitchFamily="34" charset="0"/>
                <a:ea typeface="Calibri" pitchFamily="34" charset="0"/>
                <a:cs typeface="Arial" pitchFamily="34" charset="0"/>
              </a:rPr>
              <a:t>                                    </a:t>
            </a:r>
            <a:r>
              <a:rPr kumimoji="0" lang="fa-IR"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الف .تنها راه رفتن به آنجا همین بود. ب.مردم می خواستند زرافه را ببینند. ج.زرافه برای رفتن به داخل هواپیما خیلی بزرگ بود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1905000"/>
            <a:ext cx="85344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048125" algn="l"/>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 Retell the story. Fill in the blanks with the correct words from the box</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048125" algn="l"/>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Blood pressure…………………………………………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فشار خون</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dizzy…………………</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سرگیجه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048125" algn="l"/>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Faint………………………..</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از حال رفتن</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muscle…………………</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ماهیجه</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048125" algn="l"/>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Native…………………</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بومی</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transport………………..</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منتقل کردن</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048125" algn="l"/>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Creature…………………..</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موجود</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048125" algn="l"/>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Maintain ……………………..</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..نگه داشتن</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048125" algn="l"/>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Pump………………………</a:t>
            </a:r>
            <a:r>
              <a:rPr kumimoji="0" lang="fa-IR" sz="28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پمپاژ کردن</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963245" y="1752600"/>
            <a:ext cx="23756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en-US" dirty="0" smtClean="0">
                <a:latin typeface="Calibri" pitchFamily="34" charset="0"/>
                <a:ea typeface="Calibri"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304800" y="457200"/>
            <a:ext cx="8305800" cy="6124754"/>
          </a:xfrm>
          <a:prstGeom prst="rect">
            <a:avLst/>
          </a:prstGeom>
        </p:spPr>
        <p:txBody>
          <a:bodyPr wrap="square">
            <a:spAutoFit/>
          </a:bodyPr>
          <a:lstStyle/>
          <a:p>
            <a:pPr lvl="0" fontAlgn="base">
              <a:spcBef>
                <a:spcPct val="0"/>
              </a:spcBef>
              <a:spcAft>
                <a:spcPct val="0"/>
              </a:spcAft>
            </a:pPr>
            <a:r>
              <a:rPr lang="en-US" sz="2800" dirty="0" smtClean="0">
                <a:latin typeface="Calibri" pitchFamily="34" charset="0"/>
                <a:ea typeface="Calibri" pitchFamily="34" charset="0"/>
                <a:cs typeface="Arial" pitchFamily="34" charset="0"/>
              </a:rPr>
              <a:t>The giraffe is…………………... To </a:t>
            </a:r>
            <a:r>
              <a:rPr lang="en-US" sz="2800" dirty="0" err="1" smtClean="0">
                <a:latin typeface="Calibri" pitchFamily="34" charset="0"/>
                <a:ea typeface="Calibri" pitchFamily="34" charset="0"/>
                <a:cs typeface="Arial" pitchFamily="34" charset="0"/>
              </a:rPr>
              <a:t>Africa.In</a:t>
            </a:r>
            <a:r>
              <a:rPr lang="en-US" sz="2800" dirty="0" smtClean="0">
                <a:latin typeface="Calibri" pitchFamily="34" charset="0"/>
                <a:ea typeface="Calibri" pitchFamily="34" charset="0"/>
                <a:cs typeface="Arial" pitchFamily="34" charset="0"/>
              </a:rPr>
              <a:t> 1826, an </a:t>
            </a:r>
            <a:r>
              <a:rPr lang="en-US" sz="2800" dirty="0" err="1" smtClean="0">
                <a:latin typeface="Calibri" pitchFamily="34" charset="0"/>
                <a:ea typeface="Calibri" pitchFamily="34" charset="0"/>
                <a:cs typeface="Arial" pitchFamily="34" charset="0"/>
              </a:rPr>
              <a:t>Egyptain</a:t>
            </a:r>
            <a:r>
              <a:rPr lang="en-US" sz="2800" dirty="0" smtClean="0">
                <a:latin typeface="Calibri" pitchFamily="34" charset="0"/>
                <a:ea typeface="Calibri" pitchFamily="34" charset="0"/>
                <a:cs typeface="Arial" pitchFamily="34" charset="0"/>
              </a:rPr>
              <a:t> ruler sent </a:t>
            </a:r>
            <a:r>
              <a:rPr lang="en-US" sz="2800" dirty="0" smtClean="0">
                <a:latin typeface="Calibri" pitchFamily="34" charset="0"/>
                <a:ea typeface="Calibri" pitchFamily="34" charset="0"/>
                <a:cs typeface="Arial" pitchFamily="34" charset="0"/>
              </a:rPr>
              <a:t>a giraffe to King Charles X of France. It was very difficult to……………………………….a giraffe in those days, so it had to walk from the coast of France all the way to Paris. People came out to see the giant animal walk by. Even today, scientists think the giraffe is an amazing……………………………….The giraffe`s heart has to be large in  order to …………………..blood to it`s brain. The giraffe`s main artery in it`s neck is unusual because it has a ………………………. In it. This helps to keep the giraffe`s…………………..normal. It is important for the giraffe to ……………………….normal blood pressure. Without it, the giraffe would feel…………………………. . It might………………………and fall to the ground. </a:t>
            </a:r>
            <a:r>
              <a:rPr lang="en-US" sz="2800" dirty="0" smtClean="0">
                <a:latin typeface="Calibri" pitchFamily="34" charset="0"/>
                <a:ea typeface="Calibri" pitchFamily="34" charset="0"/>
                <a:cs typeface="Arial" pitchFamily="34" charset="0"/>
              </a:rPr>
              <a:t> </a:t>
            </a: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ترجمه متن تمرین صفحه 38</a:t>
            </a:r>
            <a:endParaRPr lang="en-US" dirty="0"/>
          </a:p>
        </p:txBody>
      </p:sp>
      <p:sp>
        <p:nvSpPr>
          <p:cNvPr id="3" name="Content Placeholder 2"/>
          <p:cNvSpPr>
            <a:spLocks noGrp="1"/>
          </p:cNvSpPr>
          <p:nvPr>
            <p:ph idx="1"/>
          </p:nvPr>
        </p:nvSpPr>
        <p:spPr/>
        <p:txBody>
          <a:bodyPr>
            <a:normAutofit lnSpcReduction="10000"/>
          </a:bodyPr>
          <a:lstStyle/>
          <a:p>
            <a:r>
              <a:rPr lang="fa-IR" sz="2800" dirty="0" smtClean="0"/>
              <a:t> </a:t>
            </a:r>
            <a:r>
              <a:rPr lang="fa-IR" sz="2800" dirty="0" smtClean="0"/>
              <a:t>زرافه  یکی از حیوانات بومی افریقاست. در سال 1826 یک حاکم مصری یک زرافه رو برای چارلز پنجم پادشاه وقت فرانسه فرستاد.انتقال زرافه در آ</a:t>
            </a:r>
            <a:r>
              <a:rPr lang="fa-IR" sz="2800" dirty="0" smtClean="0"/>
              <a:t>ن </a:t>
            </a:r>
            <a:r>
              <a:rPr lang="fa-IR" sz="2800" dirty="0" smtClean="0"/>
              <a:t>زمان کار بسیار مشکلی بود.بطوریکه ان زرافه مجبور بود از ساحل تا فراسه تمام مسیر را پیاده حرکت کند.مردم ان زمان برای دیدن این حیوان عظیم الجثه اما مهربان بیرون می امدند حتی امروزه دانشمندان فکر می کنند که این حیوان بسیار موجود شگفت انگیزی است.قلب زرافه باید برای پمپاژ خون به مغز باید بسیار بزرگ باشد.شریان خونی اصلی زرافه در گردن او غیر طبیعی است چون برای اینکه فشار خون را به حالت طبیعی نگه دارد یک ماهیچه دارد.بدون این ماهیچه زرافه احساس گیجی پیدا می کند.حتی کن است از حال برود یا به زمین بیوفتد </a:t>
            </a:r>
            <a:endParaRPr lang="en-US" sz="2800" dirty="0" smtClean="0"/>
          </a:p>
          <a:p>
            <a:endParaRPr lang="fa-IR"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موضوع</a:t>
            </a:r>
            <a:endParaRPr lang="en-US" dirty="0"/>
          </a:p>
        </p:txBody>
      </p:sp>
      <p:sp>
        <p:nvSpPr>
          <p:cNvPr id="3" name="Subtitle 2"/>
          <p:cNvSpPr>
            <a:spLocks noGrp="1"/>
          </p:cNvSpPr>
          <p:nvPr>
            <p:ph type="subTitle" idx="1"/>
          </p:nvPr>
        </p:nvSpPr>
        <p:spPr/>
        <p:txBody>
          <a:bodyPr/>
          <a:lstStyle/>
          <a:p>
            <a:endParaRPr lang="fa-IR" dirty="0" smtClean="0"/>
          </a:p>
          <a:p>
            <a:r>
              <a:rPr lang="en-US" dirty="0" smtClean="0"/>
              <a:t>Read This2</a:t>
            </a:r>
            <a:r>
              <a:rPr lang="fa-IR" dirty="0" smtClean="0"/>
              <a:t>تمرینات </a:t>
            </a:r>
            <a:r>
              <a:rPr lang="fa-IR" dirty="0" smtClean="0"/>
              <a:t>صفحه 37درس7 از </a:t>
            </a:r>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sz="3600" dirty="0" smtClean="0"/>
              <a:t>Part2</a:t>
            </a:r>
          </a:p>
          <a:p>
            <a:r>
              <a:rPr lang="en-US" sz="3600" dirty="0" smtClean="0"/>
              <a:t>1.Giraffes are called “ gentle “ because they are……..</a:t>
            </a:r>
          </a:p>
          <a:p>
            <a:r>
              <a:rPr lang="en-US" sz="3600" dirty="0" err="1" smtClean="0"/>
              <a:t>a.big</a:t>
            </a:r>
            <a:r>
              <a:rPr lang="en-US" sz="3600" dirty="0" smtClean="0"/>
              <a:t>-hearted          </a:t>
            </a:r>
            <a:r>
              <a:rPr lang="en-US" sz="3600" dirty="0" err="1" smtClean="0"/>
              <a:t>b.taller</a:t>
            </a:r>
            <a:r>
              <a:rPr lang="en-US" sz="3600" dirty="0" smtClean="0"/>
              <a:t> than people</a:t>
            </a:r>
          </a:p>
          <a:p>
            <a:r>
              <a:rPr lang="en-US" sz="3600" dirty="0" err="1" smtClean="0"/>
              <a:t>C.not</a:t>
            </a:r>
            <a:r>
              <a:rPr lang="en-US" sz="3600" dirty="0" smtClean="0"/>
              <a:t> </a:t>
            </a:r>
            <a:r>
              <a:rPr lang="en-US" sz="3600" dirty="0" err="1" smtClean="0"/>
              <a:t>threating</a:t>
            </a:r>
            <a:endParaRPr lang="en-US" sz="3600" dirty="0" smtClean="0"/>
          </a:p>
          <a:p>
            <a:r>
              <a:rPr lang="fa-IR" sz="3600" dirty="0" smtClean="0"/>
              <a:t>زرافه </a:t>
            </a:r>
            <a:r>
              <a:rPr lang="fa-IR" sz="3600" dirty="0" smtClean="0"/>
              <a:t>ها مهربان  نامیده می شوند زیرا </a:t>
            </a:r>
            <a:r>
              <a:rPr lang="fa-IR" sz="3600" dirty="0" smtClean="0"/>
              <a:t>                          انها.............................                                     </a:t>
            </a:r>
          </a:p>
          <a:p>
            <a:r>
              <a:rPr lang="fa-IR" sz="3600" dirty="0" smtClean="0"/>
              <a:t> الف.قلب بزرگی دارند   ب.چون بلندتر از انسان است            ج.تهدید کننده و خطرناک نیست            </a:t>
            </a:r>
            <a:r>
              <a:rPr lang="fa-IR" sz="2800" dirty="0" smtClean="0"/>
              <a:t>                                                                             </a:t>
            </a:r>
            <a:endParaRPr lang="fa-IR"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smtClean="0"/>
              <a:t>2.The most amazing thing about a giraffe is its ………...</a:t>
            </a:r>
          </a:p>
          <a:p>
            <a:r>
              <a:rPr lang="en-US" sz="3200" dirty="0" err="1" smtClean="0"/>
              <a:t>A.tongue</a:t>
            </a:r>
            <a:r>
              <a:rPr lang="en-US" sz="3200" dirty="0" smtClean="0"/>
              <a:t>       </a:t>
            </a:r>
            <a:r>
              <a:rPr lang="en-US" sz="3200" dirty="0" err="1" smtClean="0"/>
              <a:t>b.heart</a:t>
            </a:r>
            <a:r>
              <a:rPr lang="en-US" sz="3200" dirty="0" smtClean="0"/>
              <a:t>          </a:t>
            </a:r>
            <a:r>
              <a:rPr lang="en-US" sz="3200" dirty="0" err="1" smtClean="0"/>
              <a:t>c.feet</a:t>
            </a:r>
            <a:endParaRPr lang="en-US" sz="3200" dirty="0" smtClean="0"/>
          </a:p>
          <a:p>
            <a:r>
              <a:rPr lang="fa-IR" sz="3200" dirty="0" smtClean="0"/>
              <a:t>جالب ترین موضوعی که درباره ی زرافه وجود دارد.................ان ها است. </a:t>
            </a:r>
          </a:p>
          <a:p>
            <a:r>
              <a:rPr lang="fa-IR" sz="3200" dirty="0" smtClean="0"/>
              <a:t>الف .زبان             ب.قلب               ج.پا</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200" dirty="0" smtClean="0"/>
              <a:t>3.How much weight does a giraffe have to lift when it raises its head?</a:t>
            </a:r>
          </a:p>
          <a:p>
            <a:r>
              <a:rPr lang="en-US" sz="3200" dirty="0" smtClean="0"/>
              <a:t>A.15 pounds     b.24 pounds         c. 550 pounds</a:t>
            </a:r>
          </a:p>
          <a:p>
            <a:r>
              <a:rPr lang="fa-IR" sz="3200" dirty="0" smtClean="0"/>
              <a:t>زرافه  هنگام بلند کردن سرش چه وزنی راباید بلند کند؟</a:t>
            </a:r>
          </a:p>
          <a:p>
            <a:r>
              <a:rPr lang="fa-IR" sz="3200" dirty="0" smtClean="0"/>
              <a:t>الف.15     ب.24        ج.550                                                                 </a:t>
            </a:r>
            <a:endParaRPr 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914400"/>
            <a:ext cx="6248400" cy="5016758"/>
          </a:xfrm>
          <a:prstGeom prst="rect">
            <a:avLst/>
          </a:prstGeom>
        </p:spPr>
        <p:txBody>
          <a:bodyPr wrap="square">
            <a:spAutoFit/>
          </a:bodyPr>
          <a:lstStyle/>
          <a:p>
            <a:r>
              <a:rPr lang="en-US" sz="3200" dirty="0" smtClean="0"/>
              <a:t>4.What is unusual about the artery in a giraffes neck.</a:t>
            </a:r>
          </a:p>
          <a:p>
            <a:r>
              <a:rPr lang="en-US" sz="3200" dirty="0" err="1" smtClean="0"/>
              <a:t>A.It</a:t>
            </a:r>
            <a:r>
              <a:rPr lang="en-US" sz="3200" dirty="0" smtClean="0"/>
              <a:t> has a muscle  in it.</a:t>
            </a:r>
          </a:p>
          <a:p>
            <a:r>
              <a:rPr lang="en-US" sz="3200" dirty="0" err="1" smtClean="0"/>
              <a:t>B.It</a:t>
            </a:r>
            <a:r>
              <a:rPr lang="en-US" sz="3200" dirty="0" smtClean="0"/>
              <a:t> weighs 24 pounds.</a:t>
            </a:r>
          </a:p>
          <a:p>
            <a:r>
              <a:rPr lang="en-US" sz="3200" dirty="0" err="1" smtClean="0"/>
              <a:t>C.It</a:t>
            </a:r>
            <a:r>
              <a:rPr lang="en-US" sz="3200" dirty="0" smtClean="0"/>
              <a:t> also carries blood to the legs.</a:t>
            </a:r>
          </a:p>
          <a:p>
            <a:r>
              <a:rPr lang="fa-IR" sz="3200" dirty="0" smtClean="0"/>
              <a:t>چیز غیر طبیعی که در شریان خونی موجود در گردن زرافه وجود دارد </a:t>
            </a:r>
            <a:r>
              <a:rPr lang="fa-IR" sz="3200" dirty="0" smtClean="0"/>
              <a:t>چیست الف</a:t>
            </a:r>
            <a:r>
              <a:rPr lang="fa-IR" sz="3200" dirty="0" smtClean="0"/>
              <a:t>. </a:t>
            </a:r>
            <a:r>
              <a:rPr lang="fa-IR" sz="3200" dirty="0" smtClean="0"/>
              <a:t>یک                                         ماهیچه </a:t>
            </a:r>
            <a:r>
              <a:rPr lang="fa-IR" sz="3200" dirty="0" smtClean="0"/>
              <a:t>در گردنش وجود دارد ب.24 پوند وزن داره  ج.خون رو به پاها هم منتقل ی کند. </a:t>
            </a:r>
            <a:endParaRPr lang="en-U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685800"/>
            <a:ext cx="7086600" cy="6155531"/>
          </a:xfrm>
          <a:prstGeom prst="rect">
            <a:avLst/>
          </a:prstGeom>
        </p:spPr>
        <p:txBody>
          <a:bodyPr wrap="square">
            <a:spAutoFit/>
          </a:bodyPr>
          <a:lstStyle/>
          <a:p>
            <a:r>
              <a:rPr lang="en-US" sz="3200" dirty="0" smtClean="0"/>
              <a:t>5.Why did Michael </a:t>
            </a:r>
            <a:r>
              <a:rPr lang="en-US" sz="3200" dirty="0" err="1" smtClean="0"/>
              <a:t>Allin</a:t>
            </a:r>
            <a:r>
              <a:rPr lang="en-US" sz="3200" dirty="0" smtClean="0"/>
              <a:t> go to Africa?</a:t>
            </a:r>
          </a:p>
          <a:p>
            <a:r>
              <a:rPr lang="en-US" sz="3200" dirty="0" err="1" smtClean="0"/>
              <a:t>A.He</a:t>
            </a:r>
            <a:r>
              <a:rPr lang="en-US" sz="3200" dirty="0" smtClean="0"/>
              <a:t> loved </a:t>
            </a:r>
            <a:r>
              <a:rPr lang="en-US" sz="3200" dirty="0" err="1" smtClean="0"/>
              <a:t>girrafes</a:t>
            </a:r>
            <a:r>
              <a:rPr lang="en-US" sz="3200" dirty="0" smtClean="0"/>
              <a:t> from the time </a:t>
            </a:r>
            <a:r>
              <a:rPr lang="en-US" sz="3200" dirty="0" err="1" smtClean="0"/>
              <a:t>ge</a:t>
            </a:r>
            <a:r>
              <a:rPr lang="en-US" sz="3200" dirty="0" smtClean="0"/>
              <a:t> was a boy.</a:t>
            </a:r>
          </a:p>
          <a:p>
            <a:r>
              <a:rPr lang="en-US" sz="3200" dirty="0" err="1" smtClean="0"/>
              <a:t>B.He</a:t>
            </a:r>
            <a:r>
              <a:rPr lang="en-US" sz="3200" dirty="0" smtClean="0"/>
              <a:t> was interested in the story of Muhammad Ali</a:t>
            </a:r>
          </a:p>
          <a:p>
            <a:r>
              <a:rPr lang="en-US" sz="3200" dirty="0" err="1" smtClean="0"/>
              <a:t>C.He</a:t>
            </a:r>
            <a:r>
              <a:rPr lang="en-US" sz="3200" dirty="0" smtClean="0"/>
              <a:t> wanted to travel the way the first giraffe came to France.</a:t>
            </a:r>
          </a:p>
          <a:p>
            <a:r>
              <a:rPr lang="fa-IR" sz="3200" dirty="0" smtClean="0"/>
              <a:t>الف.او زرافه ها رو از بچگی دوست داشت ب.او به داستان محمد علی علاقه داشته است ج.او به مسیری که اولین زرافه به فرانسه اومده بود مسافرت کرد.                        </a:t>
            </a:r>
            <a:r>
              <a:rPr lang="fa-IR" sz="2400" dirty="0" smtClean="0"/>
              <a:t>                                                                             </a:t>
            </a:r>
            <a:endParaRPr lang="fa-IR" sz="2400" dirty="0" smtClean="0"/>
          </a:p>
          <a:p>
            <a:r>
              <a:rPr lang="fa-IR" dirty="0" smtClean="0"/>
              <a:t>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533400" y="685800"/>
            <a:ext cx="7543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6.Muhammad Ali gave the giraffe to……………………..</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a.the</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king of France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b.The</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French people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c.The</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Egyptain</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leader</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محمد علی زرافه را به     ..................................داد</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الف.پادشاه فرانسه ب.مردم فرانسه ج.رهبر مصری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304800" y="1447800"/>
            <a:ext cx="8458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7.What did they have to do to    </a:t>
            </a:r>
            <a:r>
              <a:rPr kumimoji="0" lang="fa-IR"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transport the giraffe by ship?</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a.cut</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 hole in the deck  </a:t>
            </a: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b.add</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 taller deck to the ship   </a:t>
            </a:r>
            <a:r>
              <a:rPr kumimoji="0" lang="en-US" sz="36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c.build</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 new ship</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آنها چه کاری برای انتقال زرافه با کشتی انجام دادند</a:t>
            </a:r>
            <a:r>
              <a:rPr kumimoji="0" lang="en-US"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a-IR" sz="36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الف.سوراخی را در عرشه کشتی بوجود   آوردند. ب.اضافه کردن یک عرشه بزرگتر به کشتی      ج.ساختن یک کشتی جدید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TotalTime>
  <Words>705</Words>
  <Application>Microsoft Office PowerPoint</Application>
  <PresentationFormat>On-screen Show (4:3)</PresentationFormat>
  <Paragraphs>56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Slide 1</vt:lpstr>
      <vt:lpstr>موضوع</vt:lpstr>
      <vt:lpstr>Slide 3</vt:lpstr>
      <vt:lpstr>Slide 4</vt:lpstr>
      <vt:lpstr>Slide 5</vt:lpstr>
      <vt:lpstr>Slide 6</vt:lpstr>
      <vt:lpstr>Slide 7</vt:lpstr>
      <vt:lpstr>Slide 8</vt:lpstr>
      <vt:lpstr>Slide 9</vt:lpstr>
      <vt:lpstr>Slide 10</vt:lpstr>
      <vt:lpstr>Slide 11</vt:lpstr>
      <vt:lpstr>Slide 12</vt:lpstr>
      <vt:lpstr>ترجمه متن تمرین صفحه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dc:title>
  <dc:creator>USER</dc:creator>
  <cp:lastModifiedBy>USER</cp:lastModifiedBy>
  <cp:revision>12</cp:revision>
  <dcterms:created xsi:type="dcterms:W3CDTF">2020-04-15T19:08:56Z</dcterms:created>
  <dcterms:modified xsi:type="dcterms:W3CDTF">2020-04-16T17:52:52Z</dcterms:modified>
</cp:coreProperties>
</file>