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58" r:id="rId3"/>
    <p:sldId id="259" r:id="rId4"/>
    <p:sldId id="260" r:id="rId5"/>
    <p:sldId id="261" r:id="rId6"/>
    <p:sldId id="262" r:id="rId7"/>
    <p:sldId id="263" r:id="rId8"/>
    <p:sldId id="265" r:id="rId9"/>
    <p:sldId id="264"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BC3D61-5D63-422C-B305-84F39E8F7F66}" type="doc">
      <dgm:prSet loTypeId="urn:microsoft.com/office/officeart/2005/8/layout/hierarchy2" loCatId="hierarchy" qsTypeId="urn:microsoft.com/office/officeart/2005/8/quickstyle/simple1" qsCatId="simple" csTypeId="urn:microsoft.com/office/officeart/2005/8/colors/colorful2" csCatId="colorful" phldr="1"/>
      <dgm:spPr/>
      <dgm:t>
        <a:bodyPr/>
        <a:lstStyle/>
        <a:p>
          <a:endParaRPr lang="en-US"/>
        </a:p>
      </dgm:t>
    </dgm:pt>
    <dgm:pt modelId="{84127727-5A04-47C2-99D5-168E87E4976D}">
      <dgm:prSet phldrT="[Text]" custT="1"/>
      <dgm:spPr/>
      <dgm:t>
        <a:bodyPr/>
        <a:lstStyle/>
        <a:p>
          <a:r>
            <a:rPr lang="fa-IR" sz="2400" dirty="0" smtClean="0">
              <a:cs typeface="Titr" pitchFamily="2" charset="-78"/>
            </a:rPr>
            <a:t>انواع منظومه های حماسی</a:t>
          </a:r>
          <a:endParaRPr lang="en-US" sz="2400" dirty="0">
            <a:cs typeface="Titr" pitchFamily="2" charset="-78"/>
          </a:endParaRPr>
        </a:p>
      </dgm:t>
    </dgm:pt>
    <dgm:pt modelId="{663F0DEB-E955-4C7D-8D9B-8ED7940BB937}" type="parTrans" cxnId="{032AEDF3-6ADE-4418-A27C-F24502417057}">
      <dgm:prSet/>
      <dgm:spPr/>
      <dgm:t>
        <a:bodyPr/>
        <a:lstStyle/>
        <a:p>
          <a:endParaRPr lang="en-US"/>
        </a:p>
      </dgm:t>
    </dgm:pt>
    <dgm:pt modelId="{9656486E-8B2A-4463-A08D-775403E550B9}" type="sibTrans" cxnId="{032AEDF3-6ADE-4418-A27C-F24502417057}">
      <dgm:prSet/>
      <dgm:spPr/>
      <dgm:t>
        <a:bodyPr/>
        <a:lstStyle/>
        <a:p>
          <a:endParaRPr lang="en-US"/>
        </a:p>
      </dgm:t>
    </dgm:pt>
    <dgm:pt modelId="{AA615AE5-8463-4417-8042-8B30367194F0}">
      <dgm:prSet phldrT="[Text]" custT="1"/>
      <dgm:spPr/>
      <dgm:t>
        <a:bodyPr/>
        <a:lstStyle/>
        <a:p>
          <a:r>
            <a:rPr lang="fa-IR" sz="2800" dirty="0" smtClean="0">
              <a:solidFill>
                <a:srgbClr val="002060"/>
              </a:solidFill>
              <a:cs typeface="Zar" pitchFamily="2" charset="-78"/>
            </a:rPr>
            <a:t>منظومه های طبیعی وملی</a:t>
          </a:r>
          <a:endParaRPr lang="en-US" sz="2800" dirty="0">
            <a:solidFill>
              <a:srgbClr val="002060"/>
            </a:solidFill>
            <a:cs typeface="Zar" pitchFamily="2" charset="-78"/>
          </a:endParaRPr>
        </a:p>
      </dgm:t>
    </dgm:pt>
    <dgm:pt modelId="{E1D5A26E-0B42-4BB6-A6B4-0D3F8C868ED0}" type="parTrans" cxnId="{795F8E5F-6E41-4D3B-9E0B-331D94725E40}">
      <dgm:prSet/>
      <dgm:spPr/>
      <dgm:t>
        <a:bodyPr/>
        <a:lstStyle/>
        <a:p>
          <a:endParaRPr lang="en-US"/>
        </a:p>
      </dgm:t>
    </dgm:pt>
    <dgm:pt modelId="{6D634EB3-7A20-4403-AF0C-EBDBF1A768A2}" type="sibTrans" cxnId="{795F8E5F-6E41-4D3B-9E0B-331D94725E40}">
      <dgm:prSet/>
      <dgm:spPr/>
      <dgm:t>
        <a:bodyPr/>
        <a:lstStyle/>
        <a:p>
          <a:endParaRPr lang="en-US"/>
        </a:p>
      </dgm:t>
    </dgm:pt>
    <dgm:pt modelId="{2A8AEEDA-8523-41F5-8529-A31E3AF4B206}">
      <dgm:prSet phldrT="[Text]" custT="1"/>
      <dgm:spPr/>
      <dgm:t>
        <a:bodyPr/>
        <a:lstStyle/>
        <a:p>
          <a:r>
            <a:rPr lang="fa-IR" sz="2800" dirty="0" smtClean="0">
              <a:solidFill>
                <a:srgbClr val="002060"/>
              </a:solidFill>
              <a:cs typeface="Zar" pitchFamily="2" charset="-78"/>
            </a:rPr>
            <a:t>منظو مه های حماسی مصنوع</a:t>
          </a:r>
          <a:endParaRPr lang="en-US" sz="2800" dirty="0">
            <a:solidFill>
              <a:srgbClr val="002060"/>
            </a:solidFill>
            <a:cs typeface="Zar" pitchFamily="2" charset="-78"/>
          </a:endParaRPr>
        </a:p>
      </dgm:t>
    </dgm:pt>
    <dgm:pt modelId="{778133F4-659F-45DE-B9B0-9D76B1E4E51A}" type="parTrans" cxnId="{760500C0-5748-4555-B10A-4A2DD1A387B4}">
      <dgm:prSet/>
      <dgm:spPr/>
      <dgm:t>
        <a:bodyPr/>
        <a:lstStyle/>
        <a:p>
          <a:endParaRPr lang="en-US"/>
        </a:p>
      </dgm:t>
    </dgm:pt>
    <dgm:pt modelId="{4F46A9D4-26F9-4794-A8E7-3B9B3E42C23E}" type="sibTrans" cxnId="{760500C0-5748-4555-B10A-4A2DD1A387B4}">
      <dgm:prSet/>
      <dgm:spPr/>
      <dgm:t>
        <a:bodyPr/>
        <a:lstStyle/>
        <a:p>
          <a:endParaRPr lang="en-US"/>
        </a:p>
      </dgm:t>
    </dgm:pt>
    <dgm:pt modelId="{9768DB6F-4FA4-4F91-BBEB-E07543AE6D58}" type="pres">
      <dgm:prSet presAssocID="{70BC3D61-5D63-422C-B305-84F39E8F7F66}" presName="diagram" presStyleCnt="0">
        <dgm:presLayoutVars>
          <dgm:chPref val="1"/>
          <dgm:dir val="rev"/>
          <dgm:animOne val="branch"/>
          <dgm:animLvl val="lvl"/>
          <dgm:resizeHandles val="exact"/>
        </dgm:presLayoutVars>
      </dgm:prSet>
      <dgm:spPr/>
      <dgm:t>
        <a:bodyPr/>
        <a:lstStyle/>
        <a:p>
          <a:endParaRPr lang="en-US"/>
        </a:p>
      </dgm:t>
    </dgm:pt>
    <dgm:pt modelId="{2179ED77-4584-480C-8904-670BD07BCED8}" type="pres">
      <dgm:prSet presAssocID="{84127727-5A04-47C2-99D5-168E87E4976D}" presName="root1" presStyleCnt="0"/>
      <dgm:spPr/>
    </dgm:pt>
    <dgm:pt modelId="{071E7989-155C-4ACF-A26C-4AB2E2CFBB80}" type="pres">
      <dgm:prSet presAssocID="{84127727-5A04-47C2-99D5-168E87E4976D}" presName="LevelOneTextNode" presStyleLbl="node0" presStyleIdx="0" presStyleCnt="1" custScaleX="41574" custScaleY="46064">
        <dgm:presLayoutVars>
          <dgm:chPref val="3"/>
        </dgm:presLayoutVars>
      </dgm:prSet>
      <dgm:spPr/>
      <dgm:t>
        <a:bodyPr/>
        <a:lstStyle/>
        <a:p>
          <a:endParaRPr lang="en-US"/>
        </a:p>
      </dgm:t>
    </dgm:pt>
    <dgm:pt modelId="{384DEBCF-8703-409E-9ED7-7E7B27FF3A28}" type="pres">
      <dgm:prSet presAssocID="{84127727-5A04-47C2-99D5-168E87E4976D}" presName="level2hierChild" presStyleCnt="0"/>
      <dgm:spPr/>
    </dgm:pt>
    <dgm:pt modelId="{6AE51770-56FF-4DFF-B63F-53F2E437BEFA}" type="pres">
      <dgm:prSet presAssocID="{E1D5A26E-0B42-4BB6-A6B4-0D3F8C868ED0}" presName="conn2-1" presStyleLbl="parChTrans1D2" presStyleIdx="0" presStyleCnt="2"/>
      <dgm:spPr/>
      <dgm:t>
        <a:bodyPr/>
        <a:lstStyle/>
        <a:p>
          <a:endParaRPr lang="en-US"/>
        </a:p>
      </dgm:t>
    </dgm:pt>
    <dgm:pt modelId="{39B9E748-4042-4F0C-8D75-0F7AF9028C2C}" type="pres">
      <dgm:prSet presAssocID="{E1D5A26E-0B42-4BB6-A6B4-0D3F8C868ED0}" presName="connTx" presStyleLbl="parChTrans1D2" presStyleIdx="0" presStyleCnt="2"/>
      <dgm:spPr/>
      <dgm:t>
        <a:bodyPr/>
        <a:lstStyle/>
        <a:p>
          <a:endParaRPr lang="en-US"/>
        </a:p>
      </dgm:t>
    </dgm:pt>
    <dgm:pt modelId="{A7346E09-CA75-48EB-8387-052829AD8DBC}" type="pres">
      <dgm:prSet presAssocID="{AA615AE5-8463-4417-8042-8B30367194F0}" presName="root2" presStyleCnt="0"/>
      <dgm:spPr/>
    </dgm:pt>
    <dgm:pt modelId="{FCBC8F22-DF4C-4D9D-99BC-4384CC9D01A9}" type="pres">
      <dgm:prSet presAssocID="{AA615AE5-8463-4417-8042-8B30367194F0}" presName="LevelTwoTextNode" presStyleLbl="node2" presStyleIdx="0" presStyleCnt="2" custScaleX="54401" custScaleY="44225">
        <dgm:presLayoutVars>
          <dgm:chPref val="3"/>
        </dgm:presLayoutVars>
      </dgm:prSet>
      <dgm:spPr/>
      <dgm:t>
        <a:bodyPr/>
        <a:lstStyle/>
        <a:p>
          <a:endParaRPr lang="en-US"/>
        </a:p>
      </dgm:t>
    </dgm:pt>
    <dgm:pt modelId="{8A1F0757-9AC3-4B4E-B83A-879F6A2CCF2B}" type="pres">
      <dgm:prSet presAssocID="{AA615AE5-8463-4417-8042-8B30367194F0}" presName="level3hierChild" presStyleCnt="0"/>
      <dgm:spPr/>
    </dgm:pt>
    <dgm:pt modelId="{F59E35E8-618D-4EE9-B1F3-39A591731C00}" type="pres">
      <dgm:prSet presAssocID="{778133F4-659F-45DE-B9B0-9D76B1E4E51A}" presName="conn2-1" presStyleLbl="parChTrans1D2" presStyleIdx="1" presStyleCnt="2"/>
      <dgm:spPr/>
      <dgm:t>
        <a:bodyPr/>
        <a:lstStyle/>
        <a:p>
          <a:endParaRPr lang="en-US"/>
        </a:p>
      </dgm:t>
    </dgm:pt>
    <dgm:pt modelId="{8F324B4F-66AF-4E90-A76D-51F0A86AE350}" type="pres">
      <dgm:prSet presAssocID="{778133F4-659F-45DE-B9B0-9D76B1E4E51A}" presName="connTx" presStyleLbl="parChTrans1D2" presStyleIdx="1" presStyleCnt="2"/>
      <dgm:spPr/>
      <dgm:t>
        <a:bodyPr/>
        <a:lstStyle/>
        <a:p>
          <a:endParaRPr lang="en-US"/>
        </a:p>
      </dgm:t>
    </dgm:pt>
    <dgm:pt modelId="{60512897-901C-48D0-9D95-97B55E298241}" type="pres">
      <dgm:prSet presAssocID="{2A8AEEDA-8523-41F5-8529-A31E3AF4B206}" presName="root2" presStyleCnt="0"/>
      <dgm:spPr/>
    </dgm:pt>
    <dgm:pt modelId="{9D7B6FEC-6E09-4ACB-B222-553CCD83BEEE}" type="pres">
      <dgm:prSet presAssocID="{2A8AEEDA-8523-41F5-8529-A31E3AF4B206}" presName="LevelTwoTextNode" presStyleLbl="node2" presStyleIdx="1" presStyleCnt="2" custScaleX="54436" custScaleY="42996">
        <dgm:presLayoutVars>
          <dgm:chPref val="3"/>
        </dgm:presLayoutVars>
      </dgm:prSet>
      <dgm:spPr/>
      <dgm:t>
        <a:bodyPr/>
        <a:lstStyle/>
        <a:p>
          <a:endParaRPr lang="en-US"/>
        </a:p>
      </dgm:t>
    </dgm:pt>
    <dgm:pt modelId="{962E2772-9299-47C3-8BD1-00CED035F750}" type="pres">
      <dgm:prSet presAssocID="{2A8AEEDA-8523-41F5-8529-A31E3AF4B206}" presName="level3hierChild" presStyleCnt="0"/>
      <dgm:spPr/>
    </dgm:pt>
  </dgm:ptLst>
  <dgm:cxnLst>
    <dgm:cxn modelId="{93404341-10D0-40FC-8506-D4A8177E6AE1}" type="presOf" srcId="{AA615AE5-8463-4417-8042-8B30367194F0}" destId="{FCBC8F22-DF4C-4D9D-99BC-4384CC9D01A9}" srcOrd="0" destOrd="0" presId="urn:microsoft.com/office/officeart/2005/8/layout/hierarchy2"/>
    <dgm:cxn modelId="{D7AB896D-BCC1-44DF-AB1C-4466F9339EFB}" type="presOf" srcId="{778133F4-659F-45DE-B9B0-9D76B1E4E51A}" destId="{F59E35E8-618D-4EE9-B1F3-39A591731C00}" srcOrd="0" destOrd="0" presId="urn:microsoft.com/office/officeart/2005/8/layout/hierarchy2"/>
    <dgm:cxn modelId="{BF989497-7EBE-4A69-9A73-C99E28056A1B}" type="presOf" srcId="{2A8AEEDA-8523-41F5-8529-A31E3AF4B206}" destId="{9D7B6FEC-6E09-4ACB-B222-553CCD83BEEE}" srcOrd="0" destOrd="0" presId="urn:microsoft.com/office/officeart/2005/8/layout/hierarchy2"/>
    <dgm:cxn modelId="{9A267859-CE6C-4532-A21E-69E21F8915F9}" type="presOf" srcId="{70BC3D61-5D63-422C-B305-84F39E8F7F66}" destId="{9768DB6F-4FA4-4F91-BBEB-E07543AE6D58}" srcOrd="0" destOrd="0" presId="urn:microsoft.com/office/officeart/2005/8/layout/hierarchy2"/>
    <dgm:cxn modelId="{F5AEEF58-BF32-4C52-85B0-DDAEE935BFC4}" type="presOf" srcId="{E1D5A26E-0B42-4BB6-A6B4-0D3F8C868ED0}" destId="{39B9E748-4042-4F0C-8D75-0F7AF9028C2C}" srcOrd="1" destOrd="0" presId="urn:microsoft.com/office/officeart/2005/8/layout/hierarchy2"/>
    <dgm:cxn modelId="{0A19D282-A0CA-44F1-9E14-248609F65A69}" type="presOf" srcId="{E1D5A26E-0B42-4BB6-A6B4-0D3F8C868ED0}" destId="{6AE51770-56FF-4DFF-B63F-53F2E437BEFA}" srcOrd="0" destOrd="0" presId="urn:microsoft.com/office/officeart/2005/8/layout/hierarchy2"/>
    <dgm:cxn modelId="{5AC1268E-6DC6-4CAA-A40A-DAB2E45A81AC}" type="presOf" srcId="{84127727-5A04-47C2-99D5-168E87E4976D}" destId="{071E7989-155C-4ACF-A26C-4AB2E2CFBB80}" srcOrd="0" destOrd="0" presId="urn:microsoft.com/office/officeart/2005/8/layout/hierarchy2"/>
    <dgm:cxn modelId="{64E57E54-6E8F-41F5-BD0A-CC16349AE344}" type="presOf" srcId="{778133F4-659F-45DE-B9B0-9D76B1E4E51A}" destId="{8F324B4F-66AF-4E90-A76D-51F0A86AE350}" srcOrd="1" destOrd="0" presId="urn:microsoft.com/office/officeart/2005/8/layout/hierarchy2"/>
    <dgm:cxn modelId="{795F8E5F-6E41-4D3B-9E0B-331D94725E40}" srcId="{84127727-5A04-47C2-99D5-168E87E4976D}" destId="{AA615AE5-8463-4417-8042-8B30367194F0}" srcOrd="0" destOrd="0" parTransId="{E1D5A26E-0B42-4BB6-A6B4-0D3F8C868ED0}" sibTransId="{6D634EB3-7A20-4403-AF0C-EBDBF1A768A2}"/>
    <dgm:cxn modelId="{760500C0-5748-4555-B10A-4A2DD1A387B4}" srcId="{84127727-5A04-47C2-99D5-168E87E4976D}" destId="{2A8AEEDA-8523-41F5-8529-A31E3AF4B206}" srcOrd="1" destOrd="0" parTransId="{778133F4-659F-45DE-B9B0-9D76B1E4E51A}" sibTransId="{4F46A9D4-26F9-4794-A8E7-3B9B3E42C23E}"/>
    <dgm:cxn modelId="{032AEDF3-6ADE-4418-A27C-F24502417057}" srcId="{70BC3D61-5D63-422C-B305-84F39E8F7F66}" destId="{84127727-5A04-47C2-99D5-168E87E4976D}" srcOrd="0" destOrd="0" parTransId="{663F0DEB-E955-4C7D-8D9B-8ED7940BB937}" sibTransId="{9656486E-8B2A-4463-A08D-775403E550B9}"/>
    <dgm:cxn modelId="{773534FE-169F-48D6-8F79-672E49C83C04}" type="presParOf" srcId="{9768DB6F-4FA4-4F91-BBEB-E07543AE6D58}" destId="{2179ED77-4584-480C-8904-670BD07BCED8}" srcOrd="0" destOrd="0" presId="urn:microsoft.com/office/officeart/2005/8/layout/hierarchy2"/>
    <dgm:cxn modelId="{0872CA66-EA23-4894-AFF7-36F124A1692D}" type="presParOf" srcId="{2179ED77-4584-480C-8904-670BD07BCED8}" destId="{071E7989-155C-4ACF-A26C-4AB2E2CFBB80}" srcOrd="0" destOrd="0" presId="urn:microsoft.com/office/officeart/2005/8/layout/hierarchy2"/>
    <dgm:cxn modelId="{7D5A7330-5FF7-4BFD-93FE-E32F89B08D49}" type="presParOf" srcId="{2179ED77-4584-480C-8904-670BD07BCED8}" destId="{384DEBCF-8703-409E-9ED7-7E7B27FF3A28}" srcOrd="1" destOrd="0" presId="urn:microsoft.com/office/officeart/2005/8/layout/hierarchy2"/>
    <dgm:cxn modelId="{4D6AF8B3-798B-4CC6-A9FA-561C27E62DC1}" type="presParOf" srcId="{384DEBCF-8703-409E-9ED7-7E7B27FF3A28}" destId="{6AE51770-56FF-4DFF-B63F-53F2E437BEFA}" srcOrd="0" destOrd="0" presId="urn:microsoft.com/office/officeart/2005/8/layout/hierarchy2"/>
    <dgm:cxn modelId="{F652C62B-66FF-47FB-9C73-76B3CC3E7F03}" type="presParOf" srcId="{6AE51770-56FF-4DFF-B63F-53F2E437BEFA}" destId="{39B9E748-4042-4F0C-8D75-0F7AF9028C2C}" srcOrd="0" destOrd="0" presId="urn:microsoft.com/office/officeart/2005/8/layout/hierarchy2"/>
    <dgm:cxn modelId="{B60EE5D4-CB86-4A9A-B454-ED6D5F2FFBA9}" type="presParOf" srcId="{384DEBCF-8703-409E-9ED7-7E7B27FF3A28}" destId="{A7346E09-CA75-48EB-8387-052829AD8DBC}" srcOrd="1" destOrd="0" presId="urn:microsoft.com/office/officeart/2005/8/layout/hierarchy2"/>
    <dgm:cxn modelId="{6DE9633E-90B1-4CFA-886B-1344422E31CF}" type="presParOf" srcId="{A7346E09-CA75-48EB-8387-052829AD8DBC}" destId="{FCBC8F22-DF4C-4D9D-99BC-4384CC9D01A9}" srcOrd="0" destOrd="0" presId="urn:microsoft.com/office/officeart/2005/8/layout/hierarchy2"/>
    <dgm:cxn modelId="{FFAD9D49-AC35-418F-A011-8832AEF46988}" type="presParOf" srcId="{A7346E09-CA75-48EB-8387-052829AD8DBC}" destId="{8A1F0757-9AC3-4B4E-B83A-879F6A2CCF2B}" srcOrd="1" destOrd="0" presId="urn:microsoft.com/office/officeart/2005/8/layout/hierarchy2"/>
    <dgm:cxn modelId="{08A17145-CD17-4D85-9D8E-2A8103323299}" type="presParOf" srcId="{384DEBCF-8703-409E-9ED7-7E7B27FF3A28}" destId="{F59E35E8-618D-4EE9-B1F3-39A591731C00}" srcOrd="2" destOrd="0" presId="urn:microsoft.com/office/officeart/2005/8/layout/hierarchy2"/>
    <dgm:cxn modelId="{A8CC7CA0-773A-4442-85C9-A6C8BF9D84AC}" type="presParOf" srcId="{F59E35E8-618D-4EE9-B1F3-39A591731C00}" destId="{8F324B4F-66AF-4E90-A76D-51F0A86AE350}" srcOrd="0" destOrd="0" presId="urn:microsoft.com/office/officeart/2005/8/layout/hierarchy2"/>
    <dgm:cxn modelId="{59325086-24FB-492C-BED2-4CE171F77FAC}" type="presParOf" srcId="{384DEBCF-8703-409E-9ED7-7E7B27FF3A28}" destId="{60512897-901C-48D0-9D95-97B55E298241}" srcOrd="3" destOrd="0" presId="urn:microsoft.com/office/officeart/2005/8/layout/hierarchy2"/>
    <dgm:cxn modelId="{7538D266-6F5D-4055-9B9A-7CA968220748}" type="presParOf" srcId="{60512897-901C-48D0-9D95-97B55E298241}" destId="{9D7B6FEC-6E09-4ACB-B222-553CCD83BEEE}" srcOrd="0" destOrd="0" presId="urn:microsoft.com/office/officeart/2005/8/layout/hierarchy2"/>
    <dgm:cxn modelId="{F02621DB-DCD6-4CC9-B925-BDBCC9133120}" type="presParOf" srcId="{60512897-901C-48D0-9D95-97B55E298241}" destId="{962E2772-9299-47C3-8BD1-00CED035F750}"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0BC3D61-5D63-422C-B305-84F39E8F7F66}" type="doc">
      <dgm:prSet loTypeId="urn:microsoft.com/office/officeart/2005/8/layout/hierarchy2" loCatId="hierarchy" qsTypeId="urn:microsoft.com/office/officeart/2005/8/quickstyle/simple3" qsCatId="simple" csTypeId="urn:microsoft.com/office/officeart/2005/8/colors/colorful2" csCatId="colorful" phldr="1"/>
      <dgm:spPr/>
      <dgm:t>
        <a:bodyPr/>
        <a:lstStyle/>
        <a:p>
          <a:endParaRPr lang="en-US"/>
        </a:p>
      </dgm:t>
    </dgm:pt>
    <dgm:pt modelId="{84127727-5A04-47C2-99D5-168E87E4976D}">
      <dgm:prSet phldrT="[Text]" custT="1"/>
      <dgm:spPr/>
      <dgm:t>
        <a:bodyPr/>
        <a:lstStyle/>
        <a:p>
          <a:r>
            <a:rPr lang="fa-IR" sz="2400" dirty="0" smtClean="0">
              <a:cs typeface="Titr" pitchFamily="2" charset="-78"/>
            </a:rPr>
            <a:t>موضوعات شعرغنایی</a:t>
          </a:r>
          <a:endParaRPr lang="en-US" sz="2400" dirty="0">
            <a:cs typeface="Titr" pitchFamily="2" charset="-78"/>
          </a:endParaRPr>
        </a:p>
      </dgm:t>
    </dgm:pt>
    <dgm:pt modelId="{663F0DEB-E955-4C7D-8D9B-8ED7940BB937}" type="parTrans" cxnId="{032AEDF3-6ADE-4418-A27C-F24502417057}">
      <dgm:prSet/>
      <dgm:spPr/>
      <dgm:t>
        <a:bodyPr/>
        <a:lstStyle/>
        <a:p>
          <a:endParaRPr lang="en-US"/>
        </a:p>
      </dgm:t>
    </dgm:pt>
    <dgm:pt modelId="{9656486E-8B2A-4463-A08D-775403E550B9}" type="sibTrans" cxnId="{032AEDF3-6ADE-4418-A27C-F24502417057}">
      <dgm:prSet/>
      <dgm:spPr/>
      <dgm:t>
        <a:bodyPr/>
        <a:lstStyle/>
        <a:p>
          <a:endParaRPr lang="en-US"/>
        </a:p>
      </dgm:t>
    </dgm:pt>
    <dgm:pt modelId="{AB14DF7B-8E2E-4FFD-95EC-661B712BC19E}">
      <dgm:prSet custT="1"/>
      <dgm:spPr/>
      <dgm:t>
        <a:bodyPr/>
        <a:lstStyle/>
        <a:p>
          <a:r>
            <a:rPr lang="fa-IR" sz="2400" dirty="0" smtClean="0">
              <a:cs typeface="Zar" pitchFamily="2" charset="-78"/>
            </a:rPr>
            <a:t>فرد</a:t>
          </a:r>
          <a:endParaRPr lang="en-US" sz="2400" dirty="0">
            <a:cs typeface="Zar" pitchFamily="2" charset="-78"/>
          </a:endParaRPr>
        </a:p>
      </dgm:t>
    </dgm:pt>
    <dgm:pt modelId="{B30CC257-4F45-4684-8138-A2AF65E9A0B7}" type="parTrans" cxnId="{5C5AFD52-DEC1-4EF8-920E-29BE9DAB5E79}">
      <dgm:prSet/>
      <dgm:spPr/>
      <dgm:t>
        <a:bodyPr/>
        <a:lstStyle/>
        <a:p>
          <a:endParaRPr lang="en-US"/>
        </a:p>
      </dgm:t>
    </dgm:pt>
    <dgm:pt modelId="{72289B22-DE3B-49A0-A573-EB5D3D32B124}" type="sibTrans" cxnId="{5C5AFD52-DEC1-4EF8-920E-29BE9DAB5E79}">
      <dgm:prSet/>
      <dgm:spPr/>
      <dgm:t>
        <a:bodyPr/>
        <a:lstStyle/>
        <a:p>
          <a:endParaRPr lang="en-US"/>
        </a:p>
      </dgm:t>
    </dgm:pt>
    <dgm:pt modelId="{F654FEA7-54A9-486B-9DC5-90DFB15E191B}">
      <dgm:prSet custT="1"/>
      <dgm:spPr/>
      <dgm:t>
        <a:bodyPr/>
        <a:lstStyle/>
        <a:p>
          <a:r>
            <a:rPr lang="fa-IR" sz="2400" dirty="0" smtClean="0">
              <a:cs typeface="Zar" pitchFamily="2" charset="-78"/>
            </a:rPr>
            <a:t>خدا</a:t>
          </a:r>
          <a:endParaRPr lang="en-US" sz="2400" dirty="0">
            <a:cs typeface="Zar" pitchFamily="2" charset="-78"/>
          </a:endParaRPr>
        </a:p>
      </dgm:t>
    </dgm:pt>
    <dgm:pt modelId="{53B27148-62A4-4DE6-BB98-E0F6F4ADD276}" type="parTrans" cxnId="{BC6ED4BE-D747-4607-A1F4-5631A4BBD267}">
      <dgm:prSet/>
      <dgm:spPr/>
      <dgm:t>
        <a:bodyPr/>
        <a:lstStyle/>
        <a:p>
          <a:endParaRPr lang="en-US"/>
        </a:p>
      </dgm:t>
    </dgm:pt>
    <dgm:pt modelId="{7B668A03-0375-4C53-A405-51C23B001ED6}" type="sibTrans" cxnId="{BC6ED4BE-D747-4607-A1F4-5631A4BBD267}">
      <dgm:prSet/>
      <dgm:spPr/>
      <dgm:t>
        <a:bodyPr/>
        <a:lstStyle/>
        <a:p>
          <a:endParaRPr lang="en-US"/>
        </a:p>
      </dgm:t>
    </dgm:pt>
    <dgm:pt modelId="{3D08AD9B-4F94-4562-8E33-81921FB26494}">
      <dgm:prSet custT="1"/>
      <dgm:spPr/>
      <dgm:t>
        <a:bodyPr/>
        <a:lstStyle/>
        <a:p>
          <a:r>
            <a:rPr lang="fa-IR" sz="2400" dirty="0" smtClean="0">
              <a:cs typeface="Zar" pitchFamily="2" charset="-78"/>
            </a:rPr>
            <a:t>خانواده</a:t>
          </a:r>
          <a:endParaRPr lang="en-US" sz="2400" dirty="0">
            <a:cs typeface="Zar" pitchFamily="2" charset="-78"/>
          </a:endParaRPr>
        </a:p>
      </dgm:t>
    </dgm:pt>
    <dgm:pt modelId="{67C9A746-4BBA-4B5F-AAA8-397C7BF56EE8}" type="parTrans" cxnId="{950C76D9-BE33-42C1-B9A5-9FCB75C3379E}">
      <dgm:prSet/>
      <dgm:spPr/>
      <dgm:t>
        <a:bodyPr/>
        <a:lstStyle/>
        <a:p>
          <a:endParaRPr lang="en-US"/>
        </a:p>
      </dgm:t>
    </dgm:pt>
    <dgm:pt modelId="{279EEB38-CECD-47CF-8FF8-3910EE8B0094}" type="sibTrans" cxnId="{950C76D9-BE33-42C1-B9A5-9FCB75C3379E}">
      <dgm:prSet/>
      <dgm:spPr/>
      <dgm:t>
        <a:bodyPr/>
        <a:lstStyle/>
        <a:p>
          <a:endParaRPr lang="en-US"/>
        </a:p>
      </dgm:t>
    </dgm:pt>
    <dgm:pt modelId="{6C75E71D-22E9-4C38-BBED-959E9F2F094B}">
      <dgm:prSet custT="1"/>
      <dgm:spPr/>
      <dgm:t>
        <a:bodyPr/>
        <a:lstStyle/>
        <a:p>
          <a:r>
            <a:rPr lang="fa-IR" sz="2400" dirty="0" smtClean="0">
              <a:cs typeface="Zar" pitchFamily="2" charset="-78"/>
            </a:rPr>
            <a:t>انسانیت</a:t>
          </a:r>
          <a:endParaRPr lang="en-US" sz="2400" dirty="0">
            <a:cs typeface="Zar" pitchFamily="2" charset="-78"/>
          </a:endParaRPr>
        </a:p>
      </dgm:t>
    </dgm:pt>
    <dgm:pt modelId="{47744E22-60F5-46E6-9BD0-478DBEDE386C}" type="parTrans" cxnId="{4E9E9022-5471-4BCF-8D07-CCED0A13BB4E}">
      <dgm:prSet/>
      <dgm:spPr/>
      <dgm:t>
        <a:bodyPr/>
        <a:lstStyle/>
        <a:p>
          <a:endParaRPr lang="en-US"/>
        </a:p>
      </dgm:t>
    </dgm:pt>
    <dgm:pt modelId="{0038E042-8622-4AF9-8698-F0DA0007B3BE}" type="sibTrans" cxnId="{4E9E9022-5471-4BCF-8D07-CCED0A13BB4E}">
      <dgm:prSet/>
      <dgm:spPr/>
      <dgm:t>
        <a:bodyPr/>
        <a:lstStyle/>
        <a:p>
          <a:endParaRPr lang="en-US"/>
        </a:p>
      </dgm:t>
    </dgm:pt>
    <dgm:pt modelId="{83BB5B89-E192-48DD-99F8-64C2EAA2313E}">
      <dgm:prSet custT="1"/>
      <dgm:spPr/>
      <dgm:t>
        <a:bodyPr/>
        <a:lstStyle/>
        <a:p>
          <a:r>
            <a:rPr lang="fa-IR" sz="2400" dirty="0" smtClean="0">
              <a:cs typeface="Zar" pitchFamily="2" charset="-78"/>
            </a:rPr>
            <a:t>وطن</a:t>
          </a:r>
          <a:endParaRPr lang="en-US" sz="2400" dirty="0">
            <a:cs typeface="Zar" pitchFamily="2" charset="-78"/>
          </a:endParaRPr>
        </a:p>
      </dgm:t>
    </dgm:pt>
    <dgm:pt modelId="{B269F468-9B73-4569-A2AB-9E0032689035}" type="parTrans" cxnId="{B7E7B98A-DAA6-4921-97C4-ED28718D68EB}">
      <dgm:prSet/>
      <dgm:spPr/>
      <dgm:t>
        <a:bodyPr/>
        <a:lstStyle/>
        <a:p>
          <a:endParaRPr lang="en-US"/>
        </a:p>
      </dgm:t>
    </dgm:pt>
    <dgm:pt modelId="{8B66F86E-F4E7-4ECC-8F59-73CE94B9262F}" type="sibTrans" cxnId="{B7E7B98A-DAA6-4921-97C4-ED28718D68EB}">
      <dgm:prSet/>
      <dgm:spPr/>
      <dgm:t>
        <a:bodyPr/>
        <a:lstStyle/>
        <a:p>
          <a:endParaRPr lang="en-US"/>
        </a:p>
      </dgm:t>
    </dgm:pt>
    <dgm:pt modelId="{330BF87B-4381-45BC-8742-DF91EB28EF9D}">
      <dgm:prSet custT="1"/>
      <dgm:spPr/>
      <dgm:t>
        <a:bodyPr/>
        <a:lstStyle/>
        <a:p>
          <a:r>
            <a:rPr lang="fa-IR" sz="2400" dirty="0" smtClean="0">
              <a:cs typeface="Zar" pitchFamily="2" charset="-78"/>
            </a:rPr>
            <a:t>طبیعت</a:t>
          </a:r>
          <a:endParaRPr lang="en-US" sz="2400" dirty="0">
            <a:cs typeface="Zar" pitchFamily="2" charset="-78"/>
          </a:endParaRPr>
        </a:p>
      </dgm:t>
    </dgm:pt>
    <dgm:pt modelId="{58B4511F-7460-48AF-994F-710D28F99F04}" type="parTrans" cxnId="{5B70DDD2-61DA-4E88-B1C0-CEC7064908B7}">
      <dgm:prSet/>
      <dgm:spPr/>
      <dgm:t>
        <a:bodyPr/>
        <a:lstStyle/>
        <a:p>
          <a:endParaRPr lang="en-US"/>
        </a:p>
      </dgm:t>
    </dgm:pt>
    <dgm:pt modelId="{7DAAD8D5-60F1-41D5-ADD6-67759B6DE074}" type="sibTrans" cxnId="{5B70DDD2-61DA-4E88-B1C0-CEC7064908B7}">
      <dgm:prSet/>
      <dgm:spPr/>
      <dgm:t>
        <a:bodyPr/>
        <a:lstStyle/>
        <a:p>
          <a:endParaRPr lang="en-US"/>
        </a:p>
      </dgm:t>
    </dgm:pt>
    <dgm:pt modelId="{9768DB6F-4FA4-4F91-BBEB-E07543AE6D58}" type="pres">
      <dgm:prSet presAssocID="{70BC3D61-5D63-422C-B305-84F39E8F7F66}" presName="diagram" presStyleCnt="0">
        <dgm:presLayoutVars>
          <dgm:chPref val="1"/>
          <dgm:dir val="rev"/>
          <dgm:animOne val="branch"/>
          <dgm:animLvl val="lvl"/>
          <dgm:resizeHandles val="exact"/>
        </dgm:presLayoutVars>
      </dgm:prSet>
      <dgm:spPr/>
      <dgm:t>
        <a:bodyPr/>
        <a:lstStyle/>
        <a:p>
          <a:endParaRPr lang="en-US"/>
        </a:p>
      </dgm:t>
    </dgm:pt>
    <dgm:pt modelId="{2179ED77-4584-480C-8904-670BD07BCED8}" type="pres">
      <dgm:prSet presAssocID="{84127727-5A04-47C2-99D5-168E87E4976D}" presName="root1" presStyleCnt="0"/>
      <dgm:spPr/>
      <dgm:t>
        <a:bodyPr/>
        <a:lstStyle/>
        <a:p>
          <a:endParaRPr lang="en-US"/>
        </a:p>
      </dgm:t>
    </dgm:pt>
    <dgm:pt modelId="{071E7989-155C-4ACF-A26C-4AB2E2CFBB80}" type="pres">
      <dgm:prSet presAssocID="{84127727-5A04-47C2-99D5-168E87E4976D}" presName="LevelOneTextNode" presStyleLbl="node0" presStyleIdx="0" presStyleCnt="1" custScaleX="101928" custScaleY="143896">
        <dgm:presLayoutVars>
          <dgm:chPref val="3"/>
        </dgm:presLayoutVars>
      </dgm:prSet>
      <dgm:spPr/>
      <dgm:t>
        <a:bodyPr/>
        <a:lstStyle/>
        <a:p>
          <a:endParaRPr lang="en-US"/>
        </a:p>
      </dgm:t>
    </dgm:pt>
    <dgm:pt modelId="{384DEBCF-8703-409E-9ED7-7E7B27FF3A28}" type="pres">
      <dgm:prSet presAssocID="{84127727-5A04-47C2-99D5-168E87E4976D}" presName="level2hierChild" presStyleCnt="0"/>
      <dgm:spPr/>
      <dgm:t>
        <a:bodyPr/>
        <a:lstStyle/>
        <a:p>
          <a:endParaRPr lang="en-US"/>
        </a:p>
      </dgm:t>
    </dgm:pt>
    <dgm:pt modelId="{2719EB2D-7D96-47C9-BDA5-774A642690F7}" type="pres">
      <dgm:prSet presAssocID="{B30CC257-4F45-4684-8138-A2AF65E9A0B7}" presName="conn2-1" presStyleLbl="parChTrans1D2" presStyleIdx="0" presStyleCnt="6"/>
      <dgm:spPr/>
      <dgm:t>
        <a:bodyPr/>
        <a:lstStyle/>
        <a:p>
          <a:endParaRPr lang="en-US"/>
        </a:p>
      </dgm:t>
    </dgm:pt>
    <dgm:pt modelId="{07C18EC8-F872-4FFC-8082-0D70B95CA7D2}" type="pres">
      <dgm:prSet presAssocID="{B30CC257-4F45-4684-8138-A2AF65E9A0B7}" presName="connTx" presStyleLbl="parChTrans1D2" presStyleIdx="0" presStyleCnt="6"/>
      <dgm:spPr/>
      <dgm:t>
        <a:bodyPr/>
        <a:lstStyle/>
        <a:p>
          <a:endParaRPr lang="en-US"/>
        </a:p>
      </dgm:t>
    </dgm:pt>
    <dgm:pt modelId="{96329552-698F-4400-9F27-A59E200F7E4C}" type="pres">
      <dgm:prSet presAssocID="{AB14DF7B-8E2E-4FFD-95EC-661B712BC19E}" presName="root2" presStyleCnt="0"/>
      <dgm:spPr/>
      <dgm:t>
        <a:bodyPr/>
        <a:lstStyle/>
        <a:p>
          <a:endParaRPr lang="en-US"/>
        </a:p>
      </dgm:t>
    </dgm:pt>
    <dgm:pt modelId="{961B6586-D07C-45B5-B1BE-F9E6108D71BC}" type="pres">
      <dgm:prSet presAssocID="{AB14DF7B-8E2E-4FFD-95EC-661B712BC19E}" presName="LevelTwoTextNode" presStyleLbl="node2" presStyleIdx="0" presStyleCnt="6">
        <dgm:presLayoutVars>
          <dgm:chPref val="3"/>
        </dgm:presLayoutVars>
      </dgm:prSet>
      <dgm:spPr/>
      <dgm:t>
        <a:bodyPr/>
        <a:lstStyle/>
        <a:p>
          <a:endParaRPr lang="en-US"/>
        </a:p>
      </dgm:t>
    </dgm:pt>
    <dgm:pt modelId="{C0D19CAE-51E2-4B6B-B766-E28BAC66E108}" type="pres">
      <dgm:prSet presAssocID="{AB14DF7B-8E2E-4FFD-95EC-661B712BC19E}" presName="level3hierChild" presStyleCnt="0"/>
      <dgm:spPr/>
      <dgm:t>
        <a:bodyPr/>
        <a:lstStyle/>
        <a:p>
          <a:endParaRPr lang="en-US"/>
        </a:p>
      </dgm:t>
    </dgm:pt>
    <dgm:pt modelId="{B5B63ABE-2DB0-417A-B636-D9F3E7596168}" type="pres">
      <dgm:prSet presAssocID="{53B27148-62A4-4DE6-BB98-E0F6F4ADD276}" presName="conn2-1" presStyleLbl="parChTrans1D2" presStyleIdx="1" presStyleCnt="6"/>
      <dgm:spPr/>
      <dgm:t>
        <a:bodyPr/>
        <a:lstStyle/>
        <a:p>
          <a:endParaRPr lang="en-US"/>
        </a:p>
      </dgm:t>
    </dgm:pt>
    <dgm:pt modelId="{D0A364C2-C31C-4A09-A0BF-E4FC359CE9BA}" type="pres">
      <dgm:prSet presAssocID="{53B27148-62A4-4DE6-BB98-E0F6F4ADD276}" presName="connTx" presStyleLbl="parChTrans1D2" presStyleIdx="1" presStyleCnt="6"/>
      <dgm:spPr/>
      <dgm:t>
        <a:bodyPr/>
        <a:lstStyle/>
        <a:p>
          <a:endParaRPr lang="en-US"/>
        </a:p>
      </dgm:t>
    </dgm:pt>
    <dgm:pt modelId="{CB0A0131-FE70-4EC8-BC96-10AA587C134B}" type="pres">
      <dgm:prSet presAssocID="{F654FEA7-54A9-486B-9DC5-90DFB15E191B}" presName="root2" presStyleCnt="0"/>
      <dgm:spPr/>
      <dgm:t>
        <a:bodyPr/>
        <a:lstStyle/>
        <a:p>
          <a:endParaRPr lang="en-US"/>
        </a:p>
      </dgm:t>
    </dgm:pt>
    <dgm:pt modelId="{760F6B37-6802-4E87-9AC3-444B85F7F50B}" type="pres">
      <dgm:prSet presAssocID="{F654FEA7-54A9-486B-9DC5-90DFB15E191B}" presName="LevelTwoTextNode" presStyleLbl="node2" presStyleIdx="1" presStyleCnt="6" custLinFactNeighborX="2558" custLinFactNeighborY="6897">
        <dgm:presLayoutVars>
          <dgm:chPref val="3"/>
        </dgm:presLayoutVars>
      </dgm:prSet>
      <dgm:spPr/>
      <dgm:t>
        <a:bodyPr/>
        <a:lstStyle/>
        <a:p>
          <a:endParaRPr lang="en-US"/>
        </a:p>
      </dgm:t>
    </dgm:pt>
    <dgm:pt modelId="{ED3E91D9-2689-4896-BCCA-EA610E9A57AF}" type="pres">
      <dgm:prSet presAssocID="{F654FEA7-54A9-486B-9DC5-90DFB15E191B}" presName="level3hierChild" presStyleCnt="0"/>
      <dgm:spPr/>
      <dgm:t>
        <a:bodyPr/>
        <a:lstStyle/>
        <a:p>
          <a:endParaRPr lang="en-US"/>
        </a:p>
      </dgm:t>
    </dgm:pt>
    <dgm:pt modelId="{CA9EE954-2A17-43A5-A5B7-5463050AFE71}" type="pres">
      <dgm:prSet presAssocID="{67C9A746-4BBA-4B5F-AAA8-397C7BF56EE8}" presName="conn2-1" presStyleLbl="parChTrans1D2" presStyleIdx="2" presStyleCnt="6"/>
      <dgm:spPr/>
      <dgm:t>
        <a:bodyPr/>
        <a:lstStyle/>
        <a:p>
          <a:endParaRPr lang="en-US"/>
        </a:p>
      </dgm:t>
    </dgm:pt>
    <dgm:pt modelId="{2EF9D0A0-A5BD-430D-8248-876024ED74D7}" type="pres">
      <dgm:prSet presAssocID="{67C9A746-4BBA-4B5F-AAA8-397C7BF56EE8}" presName="connTx" presStyleLbl="parChTrans1D2" presStyleIdx="2" presStyleCnt="6"/>
      <dgm:spPr/>
      <dgm:t>
        <a:bodyPr/>
        <a:lstStyle/>
        <a:p>
          <a:endParaRPr lang="en-US"/>
        </a:p>
      </dgm:t>
    </dgm:pt>
    <dgm:pt modelId="{5113D604-D93C-4994-8F53-345C01D17F5D}" type="pres">
      <dgm:prSet presAssocID="{3D08AD9B-4F94-4562-8E33-81921FB26494}" presName="root2" presStyleCnt="0"/>
      <dgm:spPr/>
      <dgm:t>
        <a:bodyPr/>
        <a:lstStyle/>
        <a:p>
          <a:endParaRPr lang="en-US"/>
        </a:p>
      </dgm:t>
    </dgm:pt>
    <dgm:pt modelId="{0402F3CB-5DD0-44A8-BBC0-1FBAED0995E1}" type="pres">
      <dgm:prSet presAssocID="{3D08AD9B-4F94-4562-8E33-81921FB26494}" presName="LevelTwoTextNode" presStyleLbl="node2" presStyleIdx="2" presStyleCnt="6">
        <dgm:presLayoutVars>
          <dgm:chPref val="3"/>
        </dgm:presLayoutVars>
      </dgm:prSet>
      <dgm:spPr/>
      <dgm:t>
        <a:bodyPr/>
        <a:lstStyle/>
        <a:p>
          <a:endParaRPr lang="en-US"/>
        </a:p>
      </dgm:t>
    </dgm:pt>
    <dgm:pt modelId="{C75DB93C-40FE-4758-A115-49EEE355C3B3}" type="pres">
      <dgm:prSet presAssocID="{3D08AD9B-4F94-4562-8E33-81921FB26494}" presName="level3hierChild" presStyleCnt="0"/>
      <dgm:spPr/>
      <dgm:t>
        <a:bodyPr/>
        <a:lstStyle/>
        <a:p>
          <a:endParaRPr lang="en-US"/>
        </a:p>
      </dgm:t>
    </dgm:pt>
    <dgm:pt modelId="{AE94BBEF-F358-47F1-A92E-959709380A12}" type="pres">
      <dgm:prSet presAssocID="{47744E22-60F5-46E6-9BD0-478DBEDE386C}" presName="conn2-1" presStyleLbl="parChTrans1D2" presStyleIdx="3" presStyleCnt="6"/>
      <dgm:spPr/>
      <dgm:t>
        <a:bodyPr/>
        <a:lstStyle/>
        <a:p>
          <a:endParaRPr lang="en-US"/>
        </a:p>
      </dgm:t>
    </dgm:pt>
    <dgm:pt modelId="{BE4822A2-1283-4650-BCE2-54C7BFCE1ACC}" type="pres">
      <dgm:prSet presAssocID="{47744E22-60F5-46E6-9BD0-478DBEDE386C}" presName="connTx" presStyleLbl="parChTrans1D2" presStyleIdx="3" presStyleCnt="6"/>
      <dgm:spPr/>
      <dgm:t>
        <a:bodyPr/>
        <a:lstStyle/>
        <a:p>
          <a:endParaRPr lang="en-US"/>
        </a:p>
      </dgm:t>
    </dgm:pt>
    <dgm:pt modelId="{3D89434D-FA1C-467F-AFD6-180A83DA0629}" type="pres">
      <dgm:prSet presAssocID="{6C75E71D-22E9-4C38-BBED-959E9F2F094B}" presName="root2" presStyleCnt="0"/>
      <dgm:spPr/>
      <dgm:t>
        <a:bodyPr/>
        <a:lstStyle/>
        <a:p>
          <a:endParaRPr lang="en-US"/>
        </a:p>
      </dgm:t>
    </dgm:pt>
    <dgm:pt modelId="{EB1386E4-B249-4A08-ABDC-08957101940F}" type="pres">
      <dgm:prSet presAssocID="{6C75E71D-22E9-4C38-BBED-959E9F2F094B}" presName="LevelTwoTextNode" presStyleLbl="node2" presStyleIdx="3" presStyleCnt="6">
        <dgm:presLayoutVars>
          <dgm:chPref val="3"/>
        </dgm:presLayoutVars>
      </dgm:prSet>
      <dgm:spPr/>
      <dgm:t>
        <a:bodyPr/>
        <a:lstStyle/>
        <a:p>
          <a:endParaRPr lang="en-US"/>
        </a:p>
      </dgm:t>
    </dgm:pt>
    <dgm:pt modelId="{7895048F-E91F-42E5-9616-4997AB8858E5}" type="pres">
      <dgm:prSet presAssocID="{6C75E71D-22E9-4C38-BBED-959E9F2F094B}" presName="level3hierChild" presStyleCnt="0"/>
      <dgm:spPr/>
      <dgm:t>
        <a:bodyPr/>
        <a:lstStyle/>
        <a:p>
          <a:endParaRPr lang="en-US"/>
        </a:p>
      </dgm:t>
    </dgm:pt>
    <dgm:pt modelId="{386D3309-B6AA-43E3-8819-3471A2CEB6BC}" type="pres">
      <dgm:prSet presAssocID="{B269F468-9B73-4569-A2AB-9E0032689035}" presName="conn2-1" presStyleLbl="parChTrans1D2" presStyleIdx="4" presStyleCnt="6"/>
      <dgm:spPr/>
      <dgm:t>
        <a:bodyPr/>
        <a:lstStyle/>
        <a:p>
          <a:endParaRPr lang="en-US"/>
        </a:p>
      </dgm:t>
    </dgm:pt>
    <dgm:pt modelId="{C5EEB417-3D04-4F21-819F-E959C700CAB3}" type="pres">
      <dgm:prSet presAssocID="{B269F468-9B73-4569-A2AB-9E0032689035}" presName="connTx" presStyleLbl="parChTrans1D2" presStyleIdx="4" presStyleCnt="6"/>
      <dgm:spPr/>
      <dgm:t>
        <a:bodyPr/>
        <a:lstStyle/>
        <a:p>
          <a:endParaRPr lang="en-US"/>
        </a:p>
      </dgm:t>
    </dgm:pt>
    <dgm:pt modelId="{EC59EB50-15F5-408E-8DD2-F54B26CF6084}" type="pres">
      <dgm:prSet presAssocID="{83BB5B89-E192-48DD-99F8-64C2EAA2313E}" presName="root2" presStyleCnt="0"/>
      <dgm:spPr/>
      <dgm:t>
        <a:bodyPr/>
        <a:lstStyle/>
        <a:p>
          <a:endParaRPr lang="en-US"/>
        </a:p>
      </dgm:t>
    </dgm:pt>
    <dgm:pt modelId="{9DF7CBA1-C99A-4ECC-AB3C-7F9726F8DFC4}" type="pres">
      <dgm:prSet presAssocID="{83BB5B89-E192-48DD-99F8-64C2EAA2313E}" presName="LevelTwoTextNode" presStyleLbl="node2" presStyleIdx="4" presStyleCnt="6">
        <dgm:presLayoutVars>
          <dgm:chPref val="3"/>
        </dgm:presLayoutVars>
      </dgm:prSet>
      <dgm:spPr/>
      <dgm:t>
        <a:bodyPr/>
        <a:lstStyle/>
        <a:p>
          <a:endParaRPr lang="en-US"/>
        </a:p>
      </dgm:t>
    </dgm:pt>
    <dgm:pt modelId="{1FAD71D3-36F2-4FFF-A32D-64E7CB334158}" type="pres">
      <dgm:prSet presAssocID="{83BB5B89-E192-48DD-99F8-64C2EAA2313E}" presName="level3hierChild" presStyleCnt="0"/>
      <dgm:spPr/>
      <dgm:t>
        <a:bodyPr/>
        <a:lstStyle/>
        <a:p>
          <a:endParaRPr lang="en-US"/>
        </a:p>
      </dgm:t>
    </dgm:pt>
    <dgm:pt modelId="{601AB250-1402-410E-815B-3E2D7DC51AD7}" type="pres">
      <dgm:prSet presAssocID="{58B4511F-7460-48AF-994F-710D28F99F04}" presName="conn2-1" presStyleLbl="parChTrans1D2" presStyleIdx="5" presStyleCnt="6"/>
      <dgm:spPr/>
      <dgm:t>
        <a:bodyPr/>
        <a:lstStyle/>
        <a:p>
          <a:endParaRPr lang="en-US"/>
        </a:p>
      </dgm:t>
    </dgm:pt>
    <dgm:pt modelId="{9985A6C0-70E1-4CF1-BE21-83987AD5FCF1}" type="pres">
      <dgm:prSet presAssocID="{58B4511F-7460-48AF-994F-710D28F99F04}" presName="connTx" presStyleLbl="parChTrans1D2" presStyleIdx="5" presStyleCnt="6"/>
      <dgm:spPr/>
      <dgm:t>
        <a:bodyPr/>
        <a:lstStyle/>
        <a:p>
          <a:endParaRPr lang="en-US"/>
        </a:p>
      </dgm:t>
    </dgm:pt>
    <dgm:pt modelId="{714E0CB2-F555-4B66-ACD6-CDAD534138CE}" type="pres">
      <dgm:prSet presAssocID="{330BF87B-4381-45BC-8742-DF91EB28EF9D}" presName="root2" presStyleCnt="0"/>
      <dgm:spPr/>
      <dgm:t>
        <a:bodyPr/>
        <a:lstStyle/>
        <a:p>
          <a:endParaRPr lang="en-US"/>
        </a:p>
      </dgm:t>
    </dgm:pt>
    <dgm:pt modelId="{E0E40482-7D60-4DF6-966D-18D8EC1BA751}" type="pres">
      <dgm:prSet presAssocID="{330BF87B-4381-45BC-8742-DF91EB28EF9D}" presName="LevelTwoTextNode" presStyleLbl="node2" presStyleIdx="5" presStyleCnt="6">
        <dgm:presLayoutVars>
          <dgm:chPref val="3"/>
        </dgm:presLayoutVars>
      </dgm:prSet>
      <dgm:spPr/>
      <dgm:t>
        <a:bodyPr/>
        <a:lstStyle/>
        <a:p>
          <a:endParaRPr lang="en-US"/>
        </a:p>
      </dgm:t>
    </dgm:pt>
    <dgm:pt modelId="{27BB83FC-0EE0-4283-88F3-450F43109BFF}" type="pres">
      <dgm:prSet presAssocID="{330BF87B-4381-45BC-8742-DF91EB28EF9D}" presName="level3hierChild" presStyleCnt="0"/>
      <dgm:spPr/>
      <dgm:t>
        <a:bodyPr/>
        <a:lstStyle/>
        <a:p>
          <a:endParaRPr lang="en-US"/>
        </a:p>
      </dgm:t>
    </dgm:pt>
  </dgm:ptLst>
  <dgm:cxnLst>
    <dgm:cxn modelId="{B2FF0F10-ED3F-4F09-840F-E317F08CD785}" type="presOf" srcId="{330BF87B-4381-45BC-8742-DF91EB28EF9D}" destId="{E0E40482-7D60-4DF6-966D-18D8EC1BA751}" srcOrd="0" destOrd="0" presId="urn:microsoft.com/office/officeart/2005/8/layout/hierarchy2"/>
    <dgm:cxn modelId="{FD469820-97B9-4224-9FB9-8EA328230552}" type="presOf" srcId="{53B27148-62A4-4DE6-BB98-E0F6F4ADD276}" destId="{B5B63ABE-2DB0-417A-B636-D9F3E7596168}" srcOrd="0" destOrd="0" presId="urn:microsoft.com/office/officeart/2005/8/layout/hierarchy2"/>
    <dgm:cxn modelId="{5C5AFD52-DEC1-4EF8-920E-29BE9DAB5E79}" srcId="{84127727-5A04-47C2-99D5-168E87E4976D}" destId="{AB14DF7B-8E2E-4FFD-95EC-661B712BC19E}" srcOrd="0" destOrd="0" parTransId="{B30CC257-4F45-4684-8138-A2AF65E9A0B7}" sibTransId="{72289B22-DE3B-49A0-A573-EB5D3D32B124}"/>
    <dgm:cxn modelId="{AFE4A00E-97F7-4C5E-93DE-0C3320A36405}" type="presOf" srcId="{53B27148-62A4-4DE6-BB98-E0F6F4ADD276}" destId="{D0A364C2-C31C-4A09-A0BF-E4FC359CE9BA}" srcOrd="1" destOrd="0" presId="urn:microsoft.com/office/officeart/2005/8/layout/hierarchy2"/>
    <dgm:cxn modelId="{5CE56837-A983-4A52-B8AE-8FFA9E117864}" type="presOf" srcId="{AB14DF7B-8E2E-4FFD-95EC-661B712BC19E}" destId="{961B6586-D07C-45B5-B1BE-F9E6108D71BC}" srcOrd="0" destOrd="0" presId="urn:microsoft.com/office/officeart/2005/8/layout/hierarchy2"/>
    <dgm:cxn modelId="{F885FFA4-B160-4D8A-8B88-5E0E6246D51B}" type="presOf" srcId="{70BC3D61-5D63-422C-B305-84F39E8F7F66}" destId="{9768DB6F-4FA4-4F91-BBEB-E07543AE6D58}" srcOrd="0" destOrd="0" presId="urn:microsoft.com/office/officeart/2005/8/layout/hierarchy2"/>
    <dgm:cxn modelId="{5B70DDD2-61DA-4E88-B1C0-CEC7064908B7}" srcId="{84127727-5A04-47C2-99D5-168E87E4976D}" destId="{330BF87B-4381-45BC-8742-DF91EB28EF9D}" srcOrd="5" destOrd="0" parTransId="{58B4511F-7460-48AF-994F-710D28F99F04}" sibTransId="{7DAAD8D5-60F1-41D5-ADD6-67759B6DE074}"/>
    <dgm:cxn modelId="{DDCAE830-3AD5-4BAA-9BCD-928AB2B65DA2}" type="presOf" srcId="{B30CC257-4F45-4684-8138-A2AF65E9A0B7}" destId="{2719EB2D-7D96-47C9-BDA5-774A642690F7}" srcOrd="0" destOrd="0" presId="urn:microsoft.com/office/officeart/2005/8/layout/hierarchy2"/>
    <dgm:cxn modelId="{9836275A-05BD-45C2-B742-3320693BB850}" type="presOf" srcId="{67C9A746-4BBA-4B5F-AAA8-397C7BF56EE8}" destId="{2EF9D0A0-A5BD-430D-8248-876024ED74D7}" srcOrd="1" destOrd="0" presId="urn:microsoft.com/office/officeart/2005/8/layout/hierarchy2"/>
    <dgm:cxn modelId="{2BE1BE6B-7979-447D-A4FE-8DA58B03A7C4}" type="presOf" srcId="{47744E22-60F5-46E6-9BD0-478DBEDE386C}" destId="{BE4822A2-1283-4650-BCE2-54C7BFCE1ACC}" srcOrd="1" destOrd="0" presId="urn:microsoft.com/office/officeart/2005/8/layout/hierarchy2"/>
    <dgm:cxn modelId="{BF9C48F7-827E-4DD9-B5BA-D9873429B3A3}" type="presOf" srcId="{58B4511F-7460-48AF-994F-710D28F99F04}" destId="{9985A6C0-70E1-4CF1-BE21-83987AD5FCF1}" srcOrd="1" destOrd="0" presId="urn:microsoft.com/office/officeart/2005/8/layout/hierarchy2"/>
    <dgm:cxn modelId="{4AA58C6B-A0EE-4C2F-AFC8-964497C4D375}" type="presOf" srcId="{58B4511F-7460-48AF-994F-710D28F99F04}" destId="{601AB250-1402-410E-815B-3E2D7DC51AD7}" srcOrd="0" destOrd="0" presId="urn:microsoft.com/office/officeart/2005/8/layout/hierarchy2"/>
    <dgm:cxn modelId="{65C53490-FF22-44A7-B948-A1C87F84BD2E}" type="presOf" srcId="{3D08AD9B-4F94-4562-8E33-81921FB26494}" destId="{0402F3CB-5DD0-44A8-BBC0-1FBAED0995E1}" srcOrd="0" destOrd="0" presId="urn:microsoft.com/office/officeart/2005/8/layout/hierarchy2"/>
    <dgm:cxn modelId="{42138AAB-0DE7-49F9-AD41-361294003F82}" type="presOf" srcId="{B269F468-9B73-4569-A2AB-9E0032689035}" destId="{386D3309-B6AA-43E3-8819-3471A2CEB6BC}" srcOrd="0" destOrd="0" presId="urn:microsoft.com/office/officeart/2005/8/layout/hierarchy2"/>
    <dgm:cxn modelId="{DC746FF8-CB64-489E-BE6D-CBFD1C362C37}" type="presOf" srcId="{84127727-5A04-47C2-99D5-168E87E4976D}" destId="{071E7989-155C-4ACF-A26C-4AB2E2CFBB80}" srcOrd="0" destOrd="0" presId="urn:microsoft.com/office/officeart/2005/8/layout/hierarchy2"/>
    <dgm:cxn modelId="{032AEDF3-6ADE-4418-A27C-F24502417057}" srcId="{70BC3D61-5D63-422C-B305-84F39E8F7F66}" destId="{84127727-5A04-47C2-99D5-168E87E4976D}" srcOrd="0" destOrd="0" parTransId="{663F0DEB-E955-4C7D-8D9B-8ED7940BB937}" sibTransId="{9656486E-8B2A-4463-A08D-775403E550B9}"/>
    <dgm:cxn modelId="{7154938F-F95D-456C-9A69-AFFB7B938DFE}" type="presOf" srcId="{47744E22-60F5-46E6-9BD0-478DBEDE386C}" destId="{AE94BBEF-F358-47F1-A92E-959709380A12}" srcOrd="0" destOrd="0" presId="urn:microsoft.com/office/officeart/2005/8/layout/hierarchy2"/>
    <dgm:cxn modelId="{CF005F6B-C4BF-4F9E-BB39-E3A50B44462B}" type="presOf" srcId="{B269F468-9B73-4569-A2AB-9E0032689035}" destId="{C5EEB417-3D04-4F21-819F-E959C700CAB3}" srcOrd="1" destOrd="0" presId="urn:microsoft.com/office/officeart/2005/8/layout/hierarchy2"/>
    <dgm:cxn modelId="{3259ED51-EB82-478B-85FF-A26C5094D716}" type="presOf" srcId="{67C9A746-4BBA-4B5F-AAA8-397C7BF56EE8}" destId="{CA9EE954-2A17-43A5-A5B7-5463050AFE71}" srcOrd="0" destOrd="0" presId="urn:microsoft.com/office/officeart/2005/8/layout/hierarchy2"/>
    <dgm:cxn modelId="{950C76D9-BE33-42C1-B9A5-9FCB75C3379E}" srcId="{84127727-5A04-47C2-99D5-168E87E4976D}" destId="{3D08AD9B-4F94-4562-8E33-81921FB26494}" srcOrd="2" destOrd="0" parTransId="{67C9A746-4BBA-4B5F-AAA8-397C7BF56EE8}" sibTransId="{279EEB38-CECD-47CF-8FF8-3910EE8B0094}"/>
    <dgm:cxn modelId="{9AE269ED-C2B0-4005-B764-F830DA176DBE}" type="presOf" srcId="{B30CC257-4F45-4684-8138-A2AF65E9A0B7}" destId="{07C18EC8-F872-4FFC-8082-0D70B95CA7D2}" srcOrd="1" destOrd="0" presId="urn:microsoft.com/office/officeart/2005/8/layout/hierarchy2"/>
    <dgm:cxn modelId="{5EAC41FC-A497-4A41-8818-DF18AC624189}" type="presOf" srcId="{83BB5B89-E192-48DD-99F8-64C2EAA2313E}" destId="{9DF7CBA1-C99A-4ECC-AB3C-7F9726F8DFC4}" srcOrd="0" destOrd="0" presId="urn:microsoft.com/office/officeart/2005/8/layout/hierarchy2"/>
    <dgm:cxn modelId="{4E9E9022-5471-4BCF-8D07-CCED0A13BB4E}" srcId="{84127727-5A04-47C2-99D5-168E87E4976D}" destId="{6C75E71D-22E9-4C38-BBED-959E9F2F094B}" srcOrd="3" destOrd="0" parTransId="{47744E22-60F5-46E6-9BD0-478DBEDE386C}" sibTransId="{0038E042-8622-4AF9-8698-F0DA0007B3BE}"/>
    <dgm:cxn modelId="{BC6ED4BE-D747-4607-A1F4-5631A4BBD267}" srcId="{84127727-5A04-47C2-99D5-168E87E4976D}" destId="{F654FEA7-54A9-486B-9DC5-90DFB15E191B}" srcOrd="1" destOrd="0" parTransId="{53B27148-62A4-4DE6-BB98-E0F6F4ADD276}" sibTransId="{7B668A03-0375-4C53-A405-51C23B001ED6}"/>
    <dgm:cxn modelId="{08FD9D03-68A9-4D71-8139-7642000F0CE5}" type="presOf" srcId="{F654FEA7-54A9-486B-9DC5-90DFB15E191B}" destId="{760F6B37-6802-4E87-9AC3-444B85F7F50B}" srcOrd="0" destOrd="0" presId="urn:microsoft.com/office/officeart/2005/8/layout/hierarchy2"/>
    <dgm:cxn modelId="{B7E7B98A-DAA6-4921-97C4-ED28718D68EB}" srcId="{84127727-5A04-47C2-99D5-168E87E4976D}" destId="{83BB5B89-E192-48DD-99F8-64C2EAA2313E}" srcOrd="4" destOrd="0" parTransId="{B269F468-9B73-4569-A2AB-9E0032689035}" sibTransId="{8B66F86E-F4E7-4ECC-8F59-73CE94B9262F}"/>
    <dgm:cxn modelId="{D8138A85-FFF4-4F7C-9FE2-2719A905C3B2}" type="presOf" srcId="{6C75E71D-22E9-4C38-BBED-959E9F2F094B}" destId="{EB1386E4-B249-4A08-ABDC-08957101940F}" srcOrd="0" destOrd="0" presId="urn:microsoft.com/office/officeart/2005/8/layout/hierarchy2"/>
    <dgm:cxn modelId="{EE82B371-C31C-4631-9223-F7329F4F1BFF}" type="presParOf" srcId="{9768DB6F-4FA4-4F91-BBEB-E07543AE6D58}" destId="{2179ED77-4584-480C-8904-670BD07BCED8}" srcOrd="0" destOrd="0" presId="urn:microsoft.com/office/officeart/2005/8/layout/hierarchy2"/>
    <dgm:cxn modelId="{7C321444-4DD0-4D8B-A7DF-CF6BAF445878}" type="presParOf" srcId="{2179ED77-4584-480C-8904-670BD07BCED8}" destId="{071E7989-155C-4ACF-A26C-4AB2E2CFBB80}" srcOrd="0" destOrd="0" presId="urn:microsoft.com/office/officeart/2005/8/layout/hierarchy2"/>
    <dgm:cxn modelId="{8D47A2CE-CEEF-4D92-B74B-FF25190FA4B6}" type="presParOf" srcId="{2179ED77-4584-480C-8904-670BD07BCED8}" destId="{384DEBCF-8703-409E-9ED7-7E7B27FF3A28}" srcOrd="1" destOrd="0" presId="urn:microsoft.com/office/officeart/2005/8/layout/hierarchy2"/>
    <dgm:cxn modelId="{85CDF4A4-CC8B-4221-9E14-6F4103FC769B}" type="presParOf" srcId="{384DEBCF-8703-409E-9ED7-7E7B27FF3A28}" destId="{2719EB2D-7D96-47C9-BDA5-774A642690F7}" srcOrd="0" destOrd="0" presId="urn:microsoft.com/office/officeart/2005/8/layout/hierarchy2"/>
    <dgm:cxn modelId="{B01D5942-D8DE-41E2-8337-F7841380F088}" type="presParOf" srcId="{2719EB2D-7D96-47C9-BDA5-774A642690F7}" destId="{07C18EC8-F872-4FFC-8082-0D70B95CA7D2}" srcOrd="0" destOrd="0" presId="urn:microsoft.com/office/officeart/2005/8/layout/hierarchy2"/>
    <dgm:cxn modelId="{F2C9C82D-245E-4ACA-AD9D-D4A08FC59031}" type="presParOf" srcId="{384DEBCF-8703-409E-9ED7-7E7B27FF3A28}" destId="{96329552-698F-4400-9F27-A59E200F7E4C}" srcOrd="1" destOrd="0" presId="urn:microsoft.com/office/officeart/2005/8/layout/hierarchy2"/>
    <dgm:cxn modelId="{4879A4E0-CA62-40AE-98C7-32A32611E83E}" type="presParOf" srcId="{96329552-698F-4400-9F27-A59E200F7E4C}" destId="{961B6586-D07C-45B5-B1BE-F9E6108D71BC}" srcOrd="0" destOrd="0" presId="urn:microsoft.com/office/officeart/2005/8/layout/hierarchy2"/>
    <dgm:cxn modelId="{F0174FA8-8974-4AA0-8426-4BA57EB68126}" type="presParOf" srcId="{96329552-698F-4400-9F27-A59E200F7E4C}" destId="{C0D19CAE-51E2-4B6B-B766-E28BAC66E108}" srcOrd="1" destOrd="0" presId="urn:microsoft.com/office/officeart/2005/8/layout/hierarchy2"/>
    <dgm:cxn modelId="{4695712C-FE76-4CF3-8C6B-973226DB38CD}" type="presParOf" srcId="{384DEBCF-8703-409E-9ED7-7E7B27FF3A28}" destId="{B5B63ABE-2DB0-417A-B636-D9F3E7596168}" srcOrd="2" destOrd="0" presId="urn:microsoft.com/office/officeart/2005/8/layout/hierarchy2"/>
    <dgm:cxn modelId="{9664518F-C663-4C42-8F0B-A6A45CD26307}" type="presParOf" srcId="{B5B63ABE-2DB0-417A-B636-D9F3E7596168}" destId="{D0A364C2-C31C-4A09-A0BF-E4FC359CE9BA}" srcOrd="0" destOrd="0" presId="urn:microsoft.com/office/officeart/2005/8/layout/hierarchy2"/>
    <dgm:cxn modelId="{68589FD4-7B49-4977-A61D-45D5FE8E86BD}" type="presParOf" srcId="{384DEBCF-8703-409E-9ED7-7E7B27FF3A28}" destId="{CB0A0131-FE70-4EC8-BC96-10AA587C134B}" srcOrd="3" destOrd="0" presId="urn:microsoft.com/office/officeart/2005/8/layout/hierarchy2"/>
    <dgm:cxn modelId="{B0EBCA3F-3E28-4948-BFC5-861A861B0197}" type="presParOf" srcId="{CB0A0131-FE70-4EC8-BC96-10AA587C134B}" destId="{760F6B37-6802-4E87-9AC3-444B85F7F50B}" srcOrd="0" destOrd="0" presId="urn:microsoft.com/office/officeart/2005/8/layout/hierarchy2"/>
    <dgm:cxn modelId="{F6A60338-4A33-402E-87FC-615669493E91}" type="presParOf" srcId="{CB0A0131-FE70-4EC8-BC96-10AA587C134B}" destId="{ED3E91D9-2689-4896-BCCA-EA610E9A57AF}" srcOrd="1" destOrd="0" presId="urn:microsoft.com/office/officeart/2005/8/layout/hierarchy2"/>
    <dgm:cxn modelId="{15FD5BEB-8ECE-4279-9C93-C0418410CEF5}" type="presParOf" srcId="{384DEBCF-8703-409E-9ED7-7E7B27FF3A28}" destId="{CA9EE954-2A17-43A5-A5B7-5463050AFE71}" srcOrd="4" destOrd="0" presId="urn:microsoft.com/office/officeart/2005/8/layout/hierarchy2"/>
    <dgm:cxn modelId="{44BFC745-0D2F-4843-970A-F8A9524B795A}" type="presParOf" srcId="{CA9EE954-2A17-43A5-A5B7-5463050AFE71}" destId="{2EF9D0A0-A5BD-430D-8248-876024ED74D7}" srcOrd="0" destOrd="0" presId="urn:microsoft.com/office/officeart/2005/8/layout/hierarchy2"/>
    <dgm:cxn modelId="{F987E137-0274-4842-868D-A5CCE413C55C}" type="presParOf" srcId="{384DEBCF-8703-409E-9ED7-7E7B27FF3A28}" destId="{5113D604-D93C-4994-8F53-345C01D17F5D}" srcOrd="5" destOrd="0" presId="urn:microsoft.com/office/officeart/2005/8/layout/hierarchy2"/>
    <dgm:cxn modelId="{AF582311-CA79-4F9B-9B4E-0ADED21E1460}" type="presParOf" srcId="{5113D604-D93C-4994-8F53-345C01D17F5D}" destId="{0402F3CB-5DD0-44A8-BBC0-1FBAED0995E1}" srcOrd="0" destOrd="0" presId="urn:microsoft.com/office/officeart/2005/8/layout/hierarchy2"/>
    <dgm:cxn modelId="{3B0675B7-1063-43E1-A173-B64F3DA4CF1F}" type="presParOf" srcId="{5113D604-D93C-4994-8F53-345C01D17F5D}" destId="{C75DB93C-40FE-4758-A115-49EEE355C3B3}" srcOrd="1" destOrd="0" presId="urn:microsoft.com/office/officeart/2005/8/layout/hierarchy2"/>
    <dgm:cxn modelId="{D11F4899-199E-4312-8E8E-34147D01F43F}" type="presParOf" srcId="{384DEBCF-8703-409E-9ED7-7E7B27FF3A28}" destId="{AE94BBEF-F358-47F1-A92E-959709380A12}" srcOrd="6" destOrd="0" presId="urn:microsoft.com/office/officeart/2005/8/layout/hierarchy2"/>
    <dgm:cxn modelId="{2B7A5559-CF91-46AD-B3DB-3DC691DDA1DA}" type="presParOf" srcId="{AE94BBEF-F358-47F1-A92E-959709380A12}" destId="{BE4822A2-1283-4650-BCE2-54C7BFCE1ACC}" srcOrd="0" destOrd="0" presId="urn:microsoft.com/office/officeart/2005/8/layout/hierarchy2"/>
    <dgm:cxn modelId="{A94AC36E-6743-441E-859F-7E0B57C1C064}" type="presParOf" srcId="{384DEBCF-8703-409E-9ED7-7E7B27FF3A28}" destId="{3D89434D-FA1C-467F-AFD6-180A83DA0629}" srcOrd="7" destOrd="0" presId="urn:microsoft.com/office/officeart/2005/8/layout/hierarchy2"/>
    <dgm:cxn modelId="{990D97F5-B540-4122-B776-07CAF7C25659}" type="presParOf" srcId="{3D89434D-FA1C-467F-AFD6-180A83DA0629}" destId="{EB1386E4-B249-4A08-ABDC-08957101940F}" srcOrd="0" destOrd="0" presId="urn:microsoft.com/office/officeart/2005/8/layout/hierarchy2"/>
    <dgm:cxn modelId="{8D38EDBE-364D-4AFD-B652-09AD5A9A7019}" type="presParOf" srcId="{3D89434D-FA1C-467F-AFD6-180A83DA0629}" destId="{7895048F-E91F-42E5-9616-4997AB8858E5}" srcOrd="1" destOrd="0" presId="urn:microsoft.com/office/officeart/2005/8/layout/hierarchy2"/>
    <dgm:cxn modelId="{9EF89167-14BC-4D57-8A97-377BBFD3AE0B}" type="presParOf" srcId="{384DEBCF-8703-409E-9ED7-7E7B27FF3A28}" destId="{386D3309-B6AA-43E3-8819-3471A2CEB6BC}" srcOrd="8" destOrd="0" presId="urn:microsoft.com/office/officeart/2005/8/layout/hierarchy2"/>
    <dgm:cxn modelId="{F1407EAD-7FF0-4D4D-B4BC-7A3C85E84083}" type="presParOf" srcId="{386D3309-B6AA-43E3-8819-3471A2CEB6BC}" destId="{C5EEB417-3D04-4F21-819F-E959C700CAB3}" srcOrd="0" destOrd="0" presId="urn:microsoft.com/office/officeart/2005/8/layout/hierarchy2"/>
    <dgm:cxn modelId="{50349162-5E6A-4C7F-829E-271E5E9D0048}" type="presParOf" srcId="{384DEBCF-8703-409E-9ED7-7E7B27FF3A28}" destId="{EC59EB50-15F5-408E-8DD2-F54B26CF6084}" srcOrd="9" destOrd="0" presId="urn:microsoft.com/office/officeart/2005/8/layout/hierarchy2"/>
    <dgm:cxn modelId="{B4995C12-0A2F-4445-B510-D0E133ED4C09}" type="presParOf" srcId="{EC59EB50-15F5-408E-8DD2-F54B26CF6084}" destId="{9DF7CBA1-C99A-4ECC-AB3C-7F9726F8DFC4}" srcOrd="0" destOrd="0" presId="urn:microsoft.com/office/officeart/2005/8/layout/hierarchy2"/>
    <dgm:cxn modelId="{EEB6E4AB-7329-41FB-BFF8-CF5D0A016A61}" type="presParOf" srcId="{EC59EB50-15F5-408E-8DD2-F54B26CF6084}" destId="{1FAD71D3-36F2-4FFF-A32D-64E7CB334158}" srcOrd="1" destOrd="0" presId="urn:microsoft.com/office/officeart/2005/8/layout/hierarchy2"/>
    <dgm:cxn modelId="{78C9495A-86A3-4B65-A57C-D6895FF37C38}" type="presParOf" srcId="{384DEBCF-8703-409E-9ED7-7E7B27FF3A28}" destId="{601AB250-1402-410E-815B-3E2D7DC51AD7}" srcOrd="10" destOrd="0" presId="urn:microsoft.com/office/officeart/2005/8/layout/hierarchy2"/>
    <dgm:cxn modelId="{E3F81AE3-4072-4737-A38B-A35E71CA4A64}" type="presParOf" srcId="{601AB250-1402-410E-815B-3E2D7DC51AD7}" destId="{9985A6C0-70E1-4CF1-BE21-83987AD5FCF1}" srcOrd="0" destOrd="0" presId="urn:microsoft.com/office/officeart/2005/8/layout/hierarchy2"/>
    <dgm:cxn modelId="{389F5783-3E6E-43AD-8335-5D23D5A7DD0F}" type="presParOf" srcId="{384DEBCF-8703-409E-9ED7-7E7B27FF3A28}" destId="{714E0CB2-F555-4B66-ACD6-CDAD534138CE}" srcOrd="11" destOrd="0" presId="urn:microsoft.com/office/officeart/2005/8/layout/hierarchy2"/>
    <dgm:cxn modelId="{55FBAFF7-6A90-48E8-AEB3-3C098182C82E}" type="presParOf" srcId="{714E0CB2-F555-4B66-ACD6-CDAD534138CE}" destId="{E0E40482-7D60-4DF6-966D-18D8EC1BA751}" srcOrd="0" destOrd="0" presId="urn:microsoft.com/office/officeart/2005/8/layout/hierarchy2"/>
    <dgm:cxn modelId="{ACBFA11A-ADF4-4D1E-9A75-43A3179A8F49}" type="presParOf" srcId="{714E0CB2-F555-4B66-ACD6-CDAD534138CE}" destId="{27BB83FC-0EE0-4283-88F3-450F43109BFF}"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1E7989-155C-4ACF-A26C-4AB2E2CFBB80}">
      <dsp:nvSpPr>
        <dsp:cNvPr id="0" name=""/>
        <dsp:cNvSpPr/>
      </dsp:nvSpPr>
      <dsp:spPr>
        <a:xfrm>
          <a:off x="5712924" y="1566677"/>
          <a:ext cx="2513731" cy="13926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a-IR" sz="2400" kern="1200" dirty="0" smtClean="0">
              <a:cs typeface="Titr" pitchFamily="2" charset="-78"/>
            </a:rPr>
            <a:t>انواع منظومه های حماسی</a:t>
          </a:r>
          <a:endParaRPr lang="en-US" sz="2400" kern="1200" dirty="0">
            <a:cs typeface="Titr" pitchFamily="2" charset="-78"/>
          </a:endParaRPr>
        </a:p>
      </dsp:txBody>
      <dsp:txXfrm>
        <a:off x="5753712" y="1607465"/>
        <a:ext cx="2432155" cy="1311031"/>
      </dsp:txXfrm>
    </dsp:sp>
    <dsp:sp modelId="{6AE51770-56FF-4DFF-B63F-53F2E437BEFA}">
      <dsp:nvSpPr>
        <dsp:cNvPr id="0" name=""/>
        <dsp:cNvSpPr/>
      </dsp:nvSpPr>
      <dsp:spPr>
        <a:xfrm rot="11995459">
          <a:off x="3217371" y="1764530"/>
          <a:ext cx="2572544" cy="120234"/>
        </a:xfrm>
        <a:custGeom>
          <a:avLst/>
          <a:gdLst/>
          <a:ahLst/>
          <a:cxnLst/>
          <a:rect l="0" t="0" r="0" b="0"/>
          <a:pathLst>
            <a:path>
              <a:moveTo>
                <a:pt x="0" y="60117"/>
              </a:moveTo>
              <a:lnTo>
                <a:pt x="2572544" y="60117"/>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n-US" sz="900" kern="1200"/>
        </a:p>
      </dsp:txBody>
      <dsp:txXfrm rot="10800000">
        <a:off x="4439330" y="1760333"/>
        <a:ext cx="128627" cy="128627"/>
      </dsp:txXfrm>
    </dsp:sp>
    <dsp:sp modelId="{FCBC8F22-DF4C-4D9D-99BC-4384CC9D01A9}">
      <dsp:nvSpPr>
        <dsp:cNvPr id="0" name=""/>
        <dsp:cNvSpPr/>
      </dsp:nvSpPr>
      <dsp:spPr>
        <a:xfrm>
          <a:off x="5059" y="717807"/>
          <a:ext cx="3289304" cy="1337011"/>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fa-IR" sz="2800" kern="1200" dirty="0" smtClean="0">
              <a:solidFill>
                <a:srgbClr val="002060"/>
              </a:solidFill>
              <a:cs typeface="Zar" pitchFamily="2" charset="-78"/>
            </a:rPr>
            <a:t>منظومه های طبیعی وملی</a:t>
          </a:r>
          <a:endParaRPr lang="en-US" sz="2800" kern="1200" dirty="0">
            <a:solidFill>
              <a:srgbClr val="002060"/>
            </a:solidFill>
            <a:cs typeface="Zar" pitchFamily="2" charset="-78"/>
          </a:endParaRPr>
        </a:p>
      </dsp:txBody>
      <dsp:txXfrm>
        <a:off x="44219" y="756967"/>
        <a:ext cx="3210984" cy="1258691"/>
      </dsp:txXfrm>
    </dsp:sp>
    <dsp:sp modelId="{F59E35E8-618D-4EE9-B1F3-39A591731C00}">
      <dsp:nvSpPr>
        <dsp:cNvPr id="0" name=""/>
        <dsp:cNvSpPr/>
      </dsp:nvSpPr>
      <dsp:spPr>
        <a:xfrm rot="9581259">
          <a:off x="3214176" y="2650487"/>
          <a:ext cx="2578934" cy="120234"/>
        </a:xfrm>
        <a:custGeom>
          <a:avLst/>
          <a:gdLst/>
          <a:ahLst/>
          <a:cxnLst/>
          <a:rect l="0" t="0" r="0" b="0"/>
          <a:pathLst>
            <a:path>
              <a:moveTo>
                <a:pt x="0" y="60117"/>
              </a:moveTo>
              <a:lnTo>
                <a:pt x="2578934" y="60117"/>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n-US" sz="900" kern="1200"/>
        </a:p>
      </dsp:txBody>
      <dsp:txXfrm rot="10800000">
        <a:off x="4439170" y="2646130"/>
        <a:ext cx="128946" cy="128946"/>
      </dsp:txXfrm>
    </dsp:sp>
    <dsp:sp modelId="{9D7B6FEC-6E09-4ACB-B222-553CCD83BEEE}">
      <dsp:nvSpPr>
        <dsp:cNvPr id="0" name=""/>
        <dsp:cNvSpPr/>
      </dsp:nvSpPr>
      <dsp:spPr>
        <a:xfrm>
          <a:off x="2943" y="2508299"/>
          <a:ext cx="3291420" cy="1299855"/>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fa-IR" sz="2800" kern="1200" dirty="0" smtClean="0">
              <a:solidFill>
                <a:srgbClr val="002060"/>
              </a:solidFill>
              <a:cs typeface="Zar" pitchFamily="2" charset="-78"/>
            </a:rPr>
            <a:t>منظو مه های حماسی مصنوع</a:t>
          </a:r>
          <a:endParaRPr lang="en-US" sz="2800" kern="1200" dirty="0">
            <a:solidFill>
              <a:srgbClr val="002060"/>
            </a:solidFill>
            <a:cs typeface="Zar" pitchFamily="2" charset="-78"/>
          </a:endParaRPr>
        </a:p>
      </dsp:txBody>
      <dsp:txXfrm>
        <a:off x="41014" y="2546370"/>
        <a:ext cx="3215278" cy="12237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1E7989-155C-4ACF-A26C-4AB2E2CFBB80}">
      <dsp:nvSpPr>
        <dsp:cNvPr id="0" name=""/>
        <dsp:cNvSpPr/>
      </dsp:nvSpPr>
      <dsp:spPr>
        <a:xfrm>
          <a:off x="4369485" y="1781679"/>
          <a:ext cx="1363712" cy="96260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a-IR" sz="2400" kern="1200" dirty="0" smtClean="0">
              <a:cs typeface="Titr" pitchFamily="2" charset="-78"/>
            </a:rPr>
            <a:t>موضوعات شعرغنایی</a:t>
          </a:r>
          <a:endParaRPr lang="en-US" sz="2400" kern="1200" dirty="0">
            <a:cs typeface="Titr" pitchFamily="2" charset="-78"/>
          </a:endParaRPr>
        </a:p>
      </dsp:txBody>
      <dsp:txXfrm>
        <a:off x="4397679" y="1809873"/>
        <a:ext cx="1307324" cy="906216"/>
      </dsp:txXfrm>
    </dsp:sp>
    <dsp:sp modelId="{2719EB2D-7D96-47C9-BDA5-774A642690F7}">
      <dsp:nvSpPr>
        <dsp:cNvPr id="0" name=""/>
        <dsp:cNvSpPr/>
      </dsp:nvSpPr>
      <dsp:spPr>
        <a:xfrm rot="15267012">
          <a:off x="3103739" y="1288050"/>
          <a:ext cx="1996326" cy="26604"/>
        </a:xfrm>
        <a:custGeom>
          <a:avLst/>
          <a:gdLst/>
          <a:ahLst/>
          <a:cxnLst/>
          <a:rect l="0" t="0" r="0" b="0"/>
          <a:pathLst>
            <a:path>
              <a:moveTo>
                <a:pt x="0" y="13302"/>
              </a:moveTo>
              <a:lnTo>
                <a:pt x="1996326" y="13302"/>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10800000">
        <a:off x="4051994" y="1251445"/>
        <a:ext cx="99816" cy="99816"/>
      </dsp:txXfrm>
    </dsp:sp>
    <dsp:sp modelId="{961B6586-D07C-45B5-B1BE-F9E6108D71BC}">
      <dsp:nvSpPr>
        <dsp:cNvPr id="0" name=""/>
        <dsp:cNvSpPr/>
      </dsp:nvSpPr>
      <dsp:spPr>
        <a:xfrm>
          <a:off x="2496401" y="5245"/>
          <a:ext cx="1337917" cy="668958"/>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a-IR" sz="2400" kern="1200" dirty="0" smtClean="0">
              <a:cs typeface="Zar" pitchFamily="2" charset="-78"/>
            </a:rPr>
            <a:t>فرد</a:t>
          </a:r>
          <a:endParaRPr lang="en-US" sz="2400" kern="1200" dirty="0">
            <a:cs typeface="Zar" pitchFamily="2" charset="-78"/>
          </a:endParaRPr>
        </a:p>
      </dsp:txBody>
      <dsp:txXfrm>
        <a:off x="2515994" y="24838"/>
        <a:ext cx="1298731" cy="629772"/>
      </dsp:txXfrm>
    </dsp:sp>
    <dsp:sp modelId="{B5B63ABE-2DB0-417A-B636-D9F3E7596168}">
      <dsp:nvSpPr>
        <dsp:cNvPr id="0" name=""/>
        <dsp:cNvSpPr/>
      </dsp:nvSpPr>
      <dsp:spPr>
        <a:xfrm rot="14740080">
          <a:off x="3511108" y="1695771"/>
          <a:ext cx="1215812" cy="26604"/>
        </a:xfrm>
        <a:custGeom>
          <a:avLst/>
          <a:gdLst/>
          <a:ahLst/>
          <a:cxnLst/>
          <a:rect l="0" t="0" r="0" b="0"/>
          <a:pathLst>
            <a:path>
              <a:moveTo>
                <a:pt x="0" y="13302"/>
              </a:moveTo>
              <a:lnTo>
                <a:pt x="1215812" y="13302"/>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088619" y="1678678"/>
        <a:ext cx="60790" cy="60790"/>
      </dsp:txXfrm>
    </dsp:sp>
    <dsp:sp modelId="{760F6B37-6802-4E87-9AC3-444B85F7F50B}">
      <dsp:nvSpPr>
        <dsp:cNvPr id="0" name=""/>
        <dsp:cNvSpPr/>
      </dsp:nvSpPr>
      <dsp:spPr>
        <a:xfrm>
          <a:off x="2530625" y="820686"/>
          <a:ext cx="1337917" cy="668958"/>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a-IR" sz="2400" kern="1200" dirty="0" smtClean="0">
              <a:cs typeface="Zar" pitchFamily="2" charset="-78"/>
            </a:rPr>
            <a:t>خدا</a:t>
          </a:r>
          <a:endParaRPr lang="en-US" sz="2400" kern="1200" dirty="0">
            <a:cs typeface="Zar" pitchFamily="2" charset="-78"/>
          </a:endParaRPr>
        </a:p>
      </dsp:txBody>
      <dsp:txXfrm>
        <a:off x="2550218" y="840279"/>
        <a:ext cx="1298731" cy="629772"/>
      </dsp:txXfrm>
    </dsp:sp>
    <dsp:sp modelId="{CA9EE954-2A17-43A5-A5B7-5463050AFE71}">
      <dsp:nvSpPr>
        <dsp:cNvPr id="0" name=""/>
        <dsp:cNvSpPr/>
      </dsp:nvSpPr>
      <dsp:spPr>
        <a:xfrm rot="12942401">
          <a:off x="3772372" y="2057353"/>
          <a:ext cx="659060" cy="26604"/>
        </a:xfrm>
        <a:custGeom>
          <a:avLst/>
          <a:gdLst/>
          <a:ahLst/>
          <a:cxnLst/>
          <a:rect l="0" t="0" r="0" b="0"/>
          <a:pathLst>
            <a:path>
              <a:moveTo>
                <a:pt x="0" y="13302"/>
              </a:moveTo>
              <a:lnTo>
                <a:pt x="659060" y="13302"/>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085425" y="2054179"/>
        <a:ext cx="32953" cy="32953"/>
      </dsp:txXfrm>
    </dsp:sp>
    <dsp:sp modelId="{0402F3CB-5DD0-44A8-BBC0-1FBAED0995E1}">
      <dsp:nvSpPr>
        <dsp:cNvPr id="0" name=""/>
        <dsp:cNvSpPr/>
      </dsp:nvSpPr>
      <dsp:spPr>
        <a:xfrm>
          <a:off x="2496401" y="1543850"/>
          <a:ext cx="1337917" cy="668958"/>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a-IR" sz="2400" kern="1200" dirty="0" smtClean="0">
              <a:cs typeface="Zar" pitchFamily="2" charset="-78"/>
            </a:rPr>
            <a:t>خانواده</a:t>
          </a:r>
          <a:endParaRPr lang="en-US" sz="2400" kern="1200" dirty="0">
            <a:cs typeface="Zar" pitchFamily="2" charset="-78"/>
          </a:endParaRPr>
        </a:p>
      </dsp:txBody>
      <dsp:txXfrm>
        <a:off x="2515994" y="1563443"/>
        <a:ext cx="1298731" cy="629772"/>
      </dsp:txXfrm>
    </dsp:sp>
    <dsp:sp modelId="{AE94BBEF-F358-47F1-A92E-959709380A12}">
      <dsp:nvSpPr>
        <dsp:cNvPr id="0" name=""/>
        <dsp:cNvSpPr/>
      </dsp:nvSpPr>
      <dsp:spPr>
        <a:xfrm rot="8657599">
          <a:off x="3772372" y="2442004"/>
          <a:ext cx="659060" cy="26604"/>
        </a:xfrm>
        <a:custGeom>
          <a:avLst/>
          <a:gdLst/>
          <a:ahLst/>
          <a:cxnLst/>
          <a:rect l="0" t="0" r="0" b="0"/>
          <a:pathLst>
            <a:path>
              <a:moveTo>
                <a:pt x="0" y="13302"/>
              </a:moveTo>
              <a:lnTo>
                <a:pt x="659060" y="13302"/>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085425" y="2438830"/>
        <a:ext cx="32953" cy="32953"/>
      </dsp:txXfrm>
    </dsp:sp>
    <dsp:sp modelId="{EB1386E4-B249-4A08-ABDC-08957101940F}">
      <dsp:nvSpPr>
        <dsp:cNvPr id="0" name=""/>
        <dsp:cNvSpPr/>
      </dsp:nvSpPr>
      <dsp:spPr>
        <a:xfrm>
          <a:off x="2496401" y="2313153"/>
          <a:ext cx="1337917" cy="668958"/>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a-IR" sz="2400" kern="1200" dirty="0" smtClean="0">
              <a:cs typeface="Zar" pitchFamily="2" charset="-78"/>
            </a:rPr>
            <a:t>انسانیت</a:t>
          </a:r>
          <a:endParaRPr lang="en-US" sz="2400" kern="1200" dirty="0">
            <a:cs typeface="Zar" pitchFamily="2" charset="-78"/>
          </a:endParaRPr>
        </a:p>
      </dsp:txBody>
      <dsp:txXfrm>
        <a:off x="2515994" y="2332746"/>
        <a:ext cx="1298731" cy="629772"/>
      </dsp:txXfrm>
    </dsp:sp>
    <dsp:sp modelId="{386D3309-B6AA-43E3-8819-3471A2CEB6BC}">
      <dsp:nvSpPr>
        <dsp:cNvPr id="0" name=""/>
        <dsp:cNvSpPr/>
      </dsp:nvSpPr>
      <dsp:spPr>
        <a:xfrm rot="6892822">
          <a:off x="3465896" y="2826656"/>
          <a:ext cx="1272011" cy="26604"/>
        </a:xfrm>
        <a:custGeom>
          <a:avLst/>
          <a:gdLst/>
          <a:ahLst/>
          <a:cxnLst/>
          <a:rect l="0" t="0" r="0" b="0"/>
          <a:pathLst>
            <a:path>
              <a:moveTo>
                <a:pt x="0" y="13302"/>
              </a:moveTo>
              <a:lnTo>
                <a:pt x="1272011" y="13302"/>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070102" y="2808158"/>
        <a:ext cx="63600" cy="63600"/>
      </dsp:txXfrm>
    </dsp:sp>
    <dsp:sp modelId="{9DF7CBA1-C99A-4ECC-AB3C-7F9726F8DFC4}">
      <dsp:nvSpPr>
        <dsp:cNvPr id="0" name=""/>
        <dsp:cNvSpPr/>
      </dsp:nvSpPr>
      <dsp:spPr>
        <a:xfrm>
          <a:off x="2496401" y="3082455"/>
          <a:ext cx="1337917" cy="668958"/>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a-IR" sz="2400" kern="1200" dirty="0" smtClean="0">
              <a:cs typeface="Zar" pitchFamily="2" charset="-78"/>
            </a:rPr>
            <a:t>وطن</a:t>
          </a:r>
          <a:endParaRPr lang="en-US" sz="2400" kern="1200" dirty="0">
            <a:cs typeface="Zar" pitchFamily="2" charset="-78"/>
          </a:endParaRPr>
        </a:p>
      </dsp:txBody>
      <dsp:txXfrm>
        <a:off x="2515994" y="3102048"/>
        <a:ext cx="1298731" cy="629772"/>
      </dsp:txXfrm>
    </dsp:sp>
    <dsp:sp modelId="{601AB250-1402-410E-815B-3E2D7DC51AD7}">
      <dsp:nvSpPr>
        <dsp:cNvPr id="0" name=""/>
        <dsp:cNvSpPr/>
      </dsp:nvSpPr>
      <dsp:spPr>
        <a:xfrm rot="6332988">
          <a:off x="3103739" y="3211307"/>
          <a:ext cx="1996326" cy="26604"/>
        </a:xfrm>
        <a:custGeom>
          <a:avLst/>
          <a:gdLst/>
          <a:ahLst/>
          <a:cxnLst/>
          <a:rect l="0" t="0" r="0" b="0"/>
          <a:pathLst>
            <a:path>
              <a:moveTo>
                <a:pt x="0" y="13302"/>
              </a:moveTo>
              <a:lnTo>
                <a:pt x="1996326" y="13302"/>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10800000">
        <a:off x="4051994" y="3174701"/>
        <a:ext cx="99816" cy="99816"/>
      </dsp:txXfrm>
    </dsp:sp>
    <dsp:sp modelId="{E0E40482-7D60-4DF6-966D-18D8EC1BA751}">
      <dsp:nvSpPr>
        <dsp:cNvPr id="0" name=""/>
        <dsp:cNvSpPr/>
      </dsp:nvSpPr>
      <dsp:spPr>
        <a:xfrm>
          <a:off x="2496401" y="3851758"/>
          <a:ext cx="1337917" cy="668958"/>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a-IR" sz="2400" kern="1200" dirty="0" smtClean="0">
              <a:cs typeface="Zar" pitchFamily="2" charset="-78"/>
            </a:rPr>
            <a:t>طبیعت</a:t>
          </a:r>
          <a:endParaRPr lang="en-US" sz="2400" kern="1200" dirty="0">
            <a:cs typeface="Zar" pitchFamily="2" charset="-78"/>
          </a:endParaRPr>
        </a:p>
      </dsp:txBody>
      <dsp:txXfrm>
        <a:off x="2515994" y="3871351"/>
        <a:ext cx="1298731" cy="62977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F9F2AB9-3BB6-4D9F-84CF-40AB683EA6CA}" type="datetimeFigureOut">
              <a:rPr lang="en-US" smtClean="0"/>
              <a:t>3/18/2020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fa-IR" smtClean="0"/>
              <a:t>تهیه کننده:مرجان دهقانی پور</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9D139C1-C7A2-46B3-8C9C-F0AF6212941D}" type="slidenum">
              <a:rPr lang="en-US" smtClean="0"/>
              <a:t>‹#›</a:t>
            </a:fld>
            <a:endParaRPr lang="en-US"/>
          </a:p>
        </p:txBody>
      </p:sp>
    </p:spTree>
    <p:extLst>
      <p:ext uri="{BB962C8B-B14F-4D97-AF65-F5344CB8AC3E}">
        <p14:creationId xmlns:p14="http://schemas.microsoft.com/office/powerpoint/2010/main" val="1552892500"/>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2153A2-A044-4867-AA64-40BDCE4DC92F}" type="datetimeFigureOut">
              <a:rPr lang="en-US" smtClean="0"/>
              <a:t>3/18/2020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fa-IR" smtClean="0"/>
              <a:t>تهیه کننده:مرجان دهقانی پور</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828AA2-713D-4022-BA5B-1CCA6EA58FC7}" type="slidenum">
              <a:rPr lang="en-US" smtClean="0"/>
              <a:t>‹#›</a:t>
            </a:fld>
            <a:endParaRPr lang="en-US"/>
          </a:p>
        </p:txBody>
      </p:sp>
    </p:spTree>
    <p:extLst>
      <p:ext uri="{BB962C8B-B14F-4D97-AF65-F5344CB8AC3E}">
        <p14:creationId xmlns:p14="http://schemas.microsoft.com/office/powerpoint/2010/main" val="3040756414"/>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r>
              <a:rPr lang="fa-IR" smtClean="0"/>
              <a:t>تهیه کننده:مرجان دهقانی پور</a:t>
            </a:r>
            <a:endParaRPr lang="en-US"/>
          </a:p>
        </p:txBody>
      </p:sp>
    </p:spTree>
    <p:extLst>
      <p:ext uri="{BB962C8B-B14F-4D97-AF65-F5344CB8AC3E}">
        <p14:creationId xmlns:p14="http://schemas.microsoft.com/office/powerpoint/2010/main" val="3287242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r>
              <a:rPr lang="fa-IR" smtClean="0">
                <a:solidFill>
                  <a:prstClr val="black"/>
                </a:solidFill>
              </a:rPr>
              <a:t>تهیه کننده:مرجان دهقانی پور</a:t>
            </a:r>
            <a:endParaRPr lang="en-US">
              <a:solidFill>
                <a:prstClr val="black"/>
              </a:solidFill>
            </a:endParaRPr>
          </a:p>
        </p:txBody>
      </p:sp>
    </p:spTree>
    <p:extLst>
      <p:ext uri="{BB962C8B-B14F-4D97-AF65-F5344CB8AC3E}">
        <p14:creationId xmlns:p14="http://schemas.microsoft.com/office/powerpoint/2010/main" val="38423072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r>
              <a:rPr lang="fa-IR" smtClean="0">
                <a:solidFill>
                  <a:prstClr val="black"/>
                </a:solidFill>
              </a:rPr>
              <a:t>تهیه کننده:مرجان دهقانی پور</a:t>
            </a:r>
            <a:endParaRPr lang="en-US">
              <a:solidFill>
                <a:prstClr val="black"/>
              </a:solidFill>
            </a:endParaRPr>
          </a:p>
        </p:txBody>
      </p:sp>
    </p:spTree>
    <p:extLst>
      <p:ext uri="{BB962C8B-B14F-4D97-AF65-F5344CB8AC3E}">
        <p14:creationId xmlns:p14="http://schemas.microsoft.com/office/powerpoint/2010/main" val="3842307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r>
              <a:rPr lang="fa-IR" smtClean="0"/>
              <a:t>تهیه کننده:مرجان دهقانی پور</a:t>
            </a:r>
            <a:endParaRPr lang="en-US"/>
          </a:p>
        </p:txBody>
      </p:sp>
    </p:spTree>
    <p:extLst>
      <p:ext uri="{BB962C8B-B14F-4D97-AF65-F5344CB8AC3E}">
        <p14:creationId xmlns:p14="http://schemas.microsoft.com/office/powerpoint/2010/main" val="3842307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r>
              <a:rPr lang="fa-IR" smtClean="0">
                <a:solidFill>
                  <a:prstClr val="black"/>
                </a:solidFill>
              </a:rPr>
              <a:t>تهیه کننده:مرجان دهقانی پور</a:t>
            </a:r>
            <a:endParaRPr lang="en-US">
              <a:solidFill>
                <a:prstClr val="black"/>
              </a:solidFill>
            </a:endParaRPr>
          </a:p>
        </p:txBody>
      </p:sp>
    </p:spTree>
    <p:extLst>
      <p:ext uri="{BB962C8B-B14F-4D97-AF65-F5344CB8AC3E}">
        <p14:creationId xmlns:p14="http://schemas.microsoft.com/office/powerpoint/2010/main" val="3842307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r>
              <a:rPr lang="fa-IR" smtClean="0">
                <a:solidFill>
                  <a:prstClr val="black"/>
                </a:solidFill>
              </a:rPr>
              <a:t>تهیه کننده:مرجان دهقانی پور</a:t>
            </a:r>
            <a:endParaRPr lang="en-US">
              <a:solidFill>
                <a:prstClr val="black"/>
              </a:solidFill>
            </a:endParaRPr>
          </a:p>
        </p:txBody>
      </p:sp>
    </p:spTree>
    <p:extLst>
      <p:ext uri="{BB962C8B-B14F-4D97-AF65-F5344CB8AC3E}">
        <p14:creationId xmlns:p14="http://schemas.microsoft.com/office/powerpoint/2010/main" val="38423072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r>
              <a:rPr lang="fa-IR" smtClean="0">
                <a:solidFill>
                  <a:prstClr val="black"/>
                </a:solidFill>
              </a:rPr>
              <a:t>تهیه کننده:مرجان دهقانی پور</a:t>
            </a:r>
            <a:endParaRPr lang="en-US">
              <a:solidFill>
                <a:prstClr val="black"/>
              </a:solidFill>
            </a:endParaRPr>
          </a:p>
        </p:txBody>
      </p:sp>
    </p:spTree>
    <p:extLst>
      <p:ext uri="{BB962C8B-B14F-4D97-AF65-F5344CB8AC3E}">
        <p14:creationId xmlns:p14="http://schemas.microsoft.com/office/powerpoint/2010/main" val="32872425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r>
              <a:rPr lang="fa-IR" smtClean="0">
                <a:solidFill>
                  <a:prstClr val="black"/>
                </a:solidFill>
              </a:rPr>
              <a:t>تهیه کننده:مرجان دهقانی پور</a:t>
            </a:r>
            <a:endParaRPr lang="en-US">
              <a:solidFill>
                <a:prstClr val="black"/>
              </a:solidFill>
            </a:endParaRPr>
          </a:p>
        </p:txBody>
      </p:sp>
    </p:spTree>
    <p:extLst>
      <p:ext uri="{BB962C8B-B14F-4D97-AF65-F5344CB8AC3E}">
        <p14:creationId xmlns:p14="http://schemas.microsoft.com/office/powerpoint/2010/main" val="38423072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r>
              <a:rPr lang="fa-IR" smtClean="0">
                <a:solidFill>
                  <a:prstClr val="black"/>
                </a:solidFill>
              </a:rPr>
              <a:t>تهیه کننده:مرجان دهقانی پور</a:t>
            </a:r>
            <a:endParaRPr lang="en-US">
              <a:solidFill>
                <a:prstClr val="black"/>
              </a:solidFill>
            </a:endParaRPr>
          </a:p>
        </p:txBody>
      </p:sp>
    </p:spTree>
    <p:extLst>
      <p:ext uri="{BB962C8B-B14F-4D97-AF65-F5344CB8AC3E}">
        <p14:creationId xmlns:p14="http://schemas.microsoft.com/office/powerpoint/2010/main" val="38423072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r>
              <a:rPr lang="fa-IR" smtClean="0">
                <a:solidFill>
                  <a:prstClr val="black"/>
                </a:solidFill>
              </a:rPr>
              <a:t>تهیه کننده:مرجان دهقانی پور</a:t>
            </a:r>
            <a:endParaRPr lang="en-US">
              <a:solidFill>
                <a:prstClr val="black"/>
              </a:solidFill>
            </a:endParaRPr>
          </a:p>
        </p:txBody>
      </p:sp>
    </p:spTree>
    <p:extLst>
      <p:ext uri="{BB962C8B-B14F-4D97-AF65-F5344CB8AC3E}">
        <p14:creationId xmlns:p14="http://schemas.microsoft.com/office/powerpoint/2010/main" val="38423072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Footer Placeholder 4"/>
          <p:cNvSpPr>
            <a:spLocks noGrp="1"/>
          </p:cNvSpPr>
          <p:nvPr>
            <p:ph type="ftr" sz="quarter" idx="11"/>
          </p:nvPr>
        </p:nvSpPr>
        <p:spPr/>
        <p:txBody>
          <a:bodyPr/>
          <a:lstStyle/>
          <a:p>
            <a:r>
              <a:rPr lang="fa-IR" smtClean="0">
                <a:solidFill>
                  <a:prstClr val="black"/>
                </a:solidFill>
              </a:rPr>
              <a:t>تهیه کننده:مرجان دهقانی پور</a:t>
            </a:r>
            <a:endParaRPr lang="en-US">
              <a:solidFill>
                <a:prstClr val="black"/>
              </a:solidFill>
            </a:endParaRPr>
          </a:p>
        </p:txBody>
      </p:sp>
    </p:spTree>
    <p:extLst>
      <p:ext uri="{BB962C8B-B14F-4D97-AF65-F5344CB8AC3E}">
        <p14:creationId xmlns:p14="http://schemas.microsoft.com/office/powerpoint/2010/main" val="3842307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3B1041-19E7-4C59-93C1-37DA270893C7}" type="datetime1">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FAA641-2064-4502-9A9F-B67907C5154F}" type="slidenum">
              <a:rPr lang="en-US" smtClean="0"/>
              <a:t>‹#›</a:t>
            </a:fld>
            <a:endParaRPr lang="en-US"/>
          </a:p>
        </p:txBody>
      </p:sp>
    </p:spTree>
    <p:extLst>
      <p:ext uri="{BB962C8B-B14F-4D97-AF65-F5344CB8AC3E}">
        <p14:creationId xmlns:p14="http://schemas.microsoft.com/office/powerpoint/2010/main" val="4151135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5D7358-03CF-4D9E-AC95-EA592AE40186}" type="datetime1">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FAA641-2064-4502-9A9F-B67907C5154F}" type="slidenum">
              <a:rPr lang="en-US" smtClean="0"/>
              <a:t>‹#›</a:t>
            </a:fld>
            <a:endParaRPr lang="en-US"/>
          </a:p>
        </p:txBody>
      </p:sp>
    </p:spTree>
    <p:extLst>
      <p:ext uri="{BB962C8B-B14F-4D97-AF65-F5344CB8AC3E}">
        <p14:creationId xmlns:p14="http://schemas.microsoft.com/office/powerpoint/2010/main" val="3996162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A6BB8A-3C8F-48F1-933C-9B61D5754938}" type="datetime1">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FAA641-2064-4502-9A9F-B67907C5154F}" type="slidenum">
              <a:rPr lang="en-US" smtClean="0"/>
              <a:t>‹#›</a:t>
            </a:fld>
            <a:endParaRPr lang="en-US"/>
          </a:p>
        </p:txBody>
      </p:sp>
    </p:spTree>
    <p:extLst>
      <p:ext uri="{BB962C8B-B14F-4D97-AF65-F5344CB8AC3E}">
        <p14:creationId xmlns:p14="http://schemas.microsoft.com/office/powerpoint/2010/main" val="2960331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17CEB4-0164-4659-844A-B27C4D3BEECA}" type="datetime1">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FAA641-2064-4502-9A9F-B67907C5154F}" type="slidenum">
              <a:rPr lang="en-US" smtClean="0"/>
              <a:t>‹#›</a:t>
            </a:fld>
            <a:endParaRPr lang="en-US"/>
          </a:p>
        </p:txBody>
      </p:sp>
    </p:spTree>
    <p:extLst>
      <p:ext uri="{BB962C8B-B14F-4D97-AF65-F5344CB8AC3E}">
        <p14:creationId xmlns:p14="http://schemas.microsoft.com/office/powerpoint/2010/main" val="1799041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2B26E5-D804-4E82-B78C-CE358C4E0A2A}" type="datetime1">
              <a:rPr lang="en-US" smtClean="0"/>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FAA641-2064-4502-9A9F-B67907C5154F}" type="slidenum">
              <a:rPr lang="en-US" smtClean="0"/>
              <a:t>‹#›</a:t>
            </a:fld>
            <a:endParaRPr lang="en-US"/>
          </a:p>
        </p:txBody>
      </p:sp>
    </p:spTree>
    <p:extLst>
      <p:ext uri="{BB962C8B-B14F-4D97-AF65-F5344CB8AC3E}">
        <p14:creationId xmlns:p14="http://schemas.microsoft.com/office/powerpoint/2010/main" val="1461435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4110556-ADC8-4A07-98F6-C51C599EC7D6}" type="datetime1">
              <a:rPr lang="en-US" smtClean="0"/>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FAA641-2064-4502-9A9F-B67907C5154F}" type="slidenum">
              <a:rPr lang="en-US" smtClean="0"/>
              <a:t>‹#›</a:t>
            </a:fld>
            <a:endParaRPr lang="en-US"/>
          </a:p>
        </p:txBody>
      </p:sp>
    </p:spTree>
    <p:extLst>
      <p:ext uri="{BB962C8B-B14F-4D97-AF65-F5344CB8AC3E}">
        <p14:creationId xmlns:p14="http://schemas.microsoft.com/office/powerpoint/2010/main" val="3335342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070F00-A5CB-41AF-948C-76F14C2A454B}" type="datetime1">
              <a:rPr lang="en-US" smtClean="0"/>
              <a:t>3/18/2020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FAA641-2064-4502-9A9F-B67907C5154F}" type="slidenum">
              <a:rPr lang="en-US" smtClean="0"/>
              <a:t>‹#›</a:t>
            </a:fld>
            <a:endParaRPr lang="en-US"/>
          </a:p>
        </p:txBody>
      </p:sp>
    </p:spTree>
    <p:extLst>
      <p:ext uri="{BB962C8B-B14F-4D97-AF65-F5344CB8AC3E}">
        <p14:creationId xmlns:p14="http://schemas.microsoft.com/office/powerpoint/2010/main" val="941828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639A10-199F-406D-B77C-A1CDAB7F10B3}" type="datetime1">
              <a:rPr lang="en-US" smtClean="0"/>
              <a:t>3/18/2020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FAA641-2064-4502-9A9F-B67907C5154F}" type="slidenum">
              <a:rPr lang="en-US" smtClean="0"/>
              <a:t>‹#›</a:t>
            </a:fld>
            <a:endParaRPr lang="en-US"/>
          </a:p>
        </p:txBody>
      </p:sp>
    </p:spTree>
    <p:extLst>
      <p:ext uri="{BB962C8B-B14F-4D97-AF65-F5344CB8AC3E}">
        <p14:creationId xmlns:p14="http://schemas.microsoft.com/office/powerpoint/2010/main" val="1908786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79DCF3-5A69-491C-ADC0-EAE9D21C9B97}" type="datetime1">
              <a:rPr lang="en-US" smtClean="0"/>
              <a:t>3/18/2020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FAA641-2064-4502-9A9F-B67907C5154F}" type="slidenum">
              <a:rPr lang="en-US" smtClean="0"/>
              <a:t>‹#›</a:t>
            </a:fld>
            <a:endParaRPr lang="en-US"/>
          </a:p>
        </p:txBody>
      </p:sp>
    </p:spTree>
    <p:extLst>
      <p:ext uri="{BB962C8B-B14F-4D97-AF65-F5344CB8AC3E}">
        <p14:creationId xmlns:p14="http://schemas.microsoft.com/office/powerpoint/2010/main" val="693528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6C6BCA-3077-48A9-9240-1C83112FDBC0}" type="datetime1">
              <a:rPr lang="en-US" smtClean="0"/>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FAA641-2064-4502-9A9F-B67907C5154F}" type="slidenum">
              <a:rPr lang="en-US" smtClean="0"/>
              <a:t>‹#›</a:t>
            </a:fld>
            <a:endParaRPr lang="en-US"/>
          </a:p>
        </p:txBody>
      </p:sp>
    </p:spTree>
    <p:extLst>
      <p:ext uri="{BB962C8B-B14F-4D97-AF65-F5344CB8AC3E}">
        <p14:creationId xmlns:p14="http://schemas.microsoft.com/office/powerpoint/2010/main" val="532929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0E7B05-CF6B-4311-A1F5-293F3910B880}" type="datetime1">
              <a:rPr lang="en-US" smtClean="0"/>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FAA641-2064-4502-9A9F-B67907C5154F}" type="slidenum">
              <a:rPr lang="en-US" smtClean="0"/>
              <a:t>‹#›</a:t>
            </a:fld>
            <a:endParaRPr lang="en-US"/>
          </a:p>
        </p:txBody>
      </p:sp>
    </p:spTree>
    <p:extLst>
      <p:ext uri="{BB962C8B-B14F-4D97-AF65-F5344CB8AC3E}">
        <p14:creationId xmlns:p14="http://schemas.microsoft.com/office/powerpoint/2010/main" val="648661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C31A60-A0C8-443A-8525-03703C8FE85B}" type="datetime1">
              <a:rPr lang="en-US" smtClean="0"/>
              <a:t>3/18/2020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FAA641-2064-4502-9A9F-B67907C5154F}" type="slidenum">
              <a:rPr lang="en-US" smtClean="0"/>
              <a:t>‹#›</a:t>
            </a:fld>
            <a:endParaRPr lang="en-US"/>
          </a:p>
        </p:txBody>
      </p:sp>
    </p:spTree>
    <p:extLst>
      <p:ext uri="{BB962C8B-B14F-4D97-AF65-F5344CB8AC3E}">
        <p14:creationId xmlns:p14="http://schemas.microsoft.com/office/powerpoint/2010/main" val="367571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cs typeface="Titr" pitchFamily="2" charset="-78"/>
              </a:rPr>
              <a:t>به نام خداوند جان وخرد</a:t>
            </a:r>
            <a:endParaRPr lang="en-US" dirty="0">
              <a:cs typeface="Titr" pitchFamily="2" charset="-78"/>
            </a:endParaRPr>
          </a:p>
        </p:txBody>
      </p:sp>
    </p:spTree>
    <p:extLst>
      <p:ext uri="{BB962C8B-B14F-4D97-AF65-F5344CB8AC3E}">
        <p14:creationId xmlns:p14="http://schemas.microsoft.com/office/powerpoint/2010/main" val="1411679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400" dirty="0" smtClean="0">
                <a:cs typeface="Titr" pitchFamily="2" charset="-78"/>
              </a:rPr>
              <a:t>موضوعات شعر غنایی</a:t>
            </a:r>
            <a:endParaRPr lang="en-US" sz="2400" dirty="0">
              <a:cs typeface="Titr" pitchFamily="2" charset="-78"/>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9990702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08771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cs typeface="Titr" pitchFamily="2" charset="-78"/>
              </a:rPr>
              <a:t>آغاز عشق فرهاد</a:t>
            </a:r>
            <a:endParaRPr lang="en-US" sz="3200" dirty="0">
              <a:cs typeface="Titr" pitchFamily="2" charset="-78"/>
            </a:endParaRPr>
          </a:p>
        </p:txBody>
      </p:sp>
      <p:sp>
        <p:nvSpPr>
          <p:cNvPr id="3" name="Content Placeholder 2"/>
          <p:cNvSpPr>
            <a:spLocks noGrp="1"/>
          </p:cNvSpPr>
          <p:nvPr>
            <p:ph idx="1"/>
          </p:nvPr>
        </p:nvSpPr>
        <p:spPr>
          <a:xfrm>
            <a:off x="395536" y="1268760"/>
            <a:ext cx="8229600" cy="5589240"/>
          </a:xfrm>
        </p:spPr>
        <p:txBody>
          <a:bodyPr>
            <a:normAutofit/>
          </a:bodyPr>
          <a:lstStyle/>
          <a:p>
            <a:pPr algn="just" rtl="1"/>
            <a:r>
              <a:rPr lang="fa-IR" sz="2800" dirty="0" smtClean="0">
                <a:cs typeface="Zar" pitchFamily="2" charset="-78"/>
              </a:rPr>
              <a:t>یکی از انواع غنایی منظومه های عاشقانه واستاد این فن نظاامی گنجوی است.یکی از مشهور ترین منطومه های نظامی خسرو وشیرین است ویکی از فرازهای زیبای این داستان آغاز عشق فرهاد است.</a:t>
            </a:r>
          </a:p>
          <a:p>
            <a:pPr algn="just" rtl="1"/>
            <a:r>
              <a:rPr lang="fa-IR" sz="2800" dirty="0" smtClean="0">
                <a:cs typeface="Zar" pitchFamily="2" charset="-78"/>
              </a:rPr>
              <a:t>داستان فردی کوه کن به نام فرهاد است که دلباخته دختری از درباریان به نام شیرین میشود.سرانجام این عشق به ناکامی فرهاد می انجامد.</a:t>
            </a:r>
          </a:p>
          <a:p>
            <a:pPr marL="0" indent="0" algn="r" rtl="1">
              <a:buNone/>
            </a:pPr>
            <a:r>
              <a:rPr lang="fa-IR" sz="2400" dirty="0" smtClean="0">
                <a:cs typeface="Zar" pitchFamily="2" charset="-78"/>
              </a:rPr>
              <a:t>       چودل درعشق شیرین بست فرهاد                            برآورد از وجودش عشق فریاد </a:t>
            </a:r>
          </a:p>
          <a:p>
            <a:pPr marL="0" indent="0" algn="r" rtl="1">
              <a:buNone/>
            </a:pPr>
            <a:r>
              <a:rPr lang="fa-IR" sz="2400" dirty="0" smtClean="0">
                <a:cs typeface="Zar" pitchFamily="2" charset="-78"/>
              </a:rPr>
              <a:t>       به سختی میگذشتش روزگاری                               نمی آمد زدستش هیچ کاری</a:t>
            </a:r>
          </a:p>
          <a:p>
            <a:pPr marL="0" indent="0" algn="r" rtl="1">
              <a:buNone/>
            </a:pPr>
            <a:r>
              <a:rPr lang="fa-IR" sz="2400" dirty="0" smtClean="0">
                <a:cs typeface="Zar" pitchFamily="2" charset="-78"/>
              </a:rPr>
              <a:t>            .</a:t>
            </a:r>
            <a:endParaRPr lang="fa-IR" sz="2400" dirty="0">
              <a:cs typeface="Zar" pitchFamily="2" charset="-78"/>
            </a:endParaRPr>
          </a:p>
          <a:p>
            <a:pPr marL="0" indent="0" algn="r" rtl="1">
              <a:buNone/>
            </a:pPr>
            <a:r>
              <a:rPr lang="fa-IR" sz="2400" dirty="0" smtClean="0">
                <a:cs typeface="Zar" pitchFamily="2" charset="-78"/>
              </a:rPr>
              <a:t>            .</a:t>
            </a:r>
          </a:p>
          <a:p>
            <a:pPr marL="0" indent="0" algn="r" rtl="1">
              <a:buNone/>
            </a:pPr>
            <a:r>
              <a:rPr lang="fa-IR" sz="2400" dirty="0" smtClean="0">
                <a:cs typeface="Zar" pitchFamily="2" charset="-78"/>
              </a:rPr>
              <a:t>      دگر ره راه صحرا برگرفتی                                     غم آن دلستان از سرگرفتی</a:t>
            </a:r>
          </a:p>
          <a:p>
            <a:pPr marL="0" indent="0" algn="r" rtl="1">
              <a:buNone/>
            </a:pPr>
            <a:endParaRPr lang="fa-IR" sz="2400" dirty="0" smtClean="0">
              <a:cs typeface="Zar" pitchFamily="2" charset="-78"/>
            </a:endParaRPr>
          </a:p>
          <a:p>
            <a:pPr marL="0" indent="0" algn="r" rtl="1">
              <a:buNone/>
            </a:pPr>
            <a:endParaRPr lang="fa-IR" dirty="0" smtClean="0">
              <a:cs typeface="Zar" pitchFamily="2" charset="-78"/>
            </a:endParaRPr>
          </a:p>
        </p:txBody>
      </p:sp>
    </p:spTree>
    <p:extLst>
      <p:ext uri="{BB962C8B-B14F-4D97-AF65-F5344CB8AC3E}">
        <p14:creationId xmlns:p14="http://schemas.microsoft.com/office/powerpoint/2010/main" val="8362818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cs typeface="Titr" pitchFamily="2" charset="-78"/>
              </a:rPr>
              <a:t>فصل </a:t>
            </a:r>
            <a:r>
              <a:rPr lang="fa-IR" sz="3200" dirty="0" smtClean="0">
                <a:cs typeface="Titr" pitchFamily="2" charset="-78"/>
              </a:rPr>
              <a:t>سوم: </a:t>
            </a:r>
            <a:r>
              <a:rPr lang="fa-IR" sz="3200" dirty="0" smtClean="0">
                <a:cs typeface="Titr" pitchFamily="2" charset="-78"/>
              </a:rPr>
              <a:t>ادبیات </a:t>
            </a:r>
            <a:r>
              <a:rPr lang="fa-IR" sz="3200" dirty="0" smtClean="0">
                <a:cs typeface="Titr" pitchFamily="2" charset="-78"/>
              </a:rPr>
              <a:t>تعلیم</a:t>
            </a:r>
            <a:r>
              <a:rPr lang="fa-IR" sz="3200" dirty="0" smtClean="0">
                <a:cs typeface="Titr" pitchFamily="2" charset="-78"/>
              </a:rPr>
              <a:t>ی</a:t>
            </a:r>
            <a:endParaRPr lang="en-US" sz="3200" dirty="0">
              <a:cs typeface="Titr" pitchFamily="2" charset="-78"/>
            </a:endParaRPr>
          </a:p>
        </p:txBody>
      </p:sp>
      <p:sp>
        <p:nvSpPr>
          <p:cNvPr id="3" name="Content Placeholder 2"/>
          <p:cNvSpPr>
            <a:spLocks noGrp="1"/>
          </p:cNvSpPr>
          <p:nvPr>
            <p:ph idx="1"/>
          </p:nvPr>
        </p:nvSpPr>
        <p:spPr/>
        <p:txBody>
          <a:bodyPr/>
          <a:lstStyle/>
          <a:p>
            <a:pPr marL="0" indent="0" algn="r" rtl="1">
              <a:buNone/>
            </a:pPr>
            <a:r>
              <a:rPr lang="fa-IR" sz="2800" dirty="0" smtClean="0">
                <a:cs typeface="Titr" pitchFamily="2" charset="-78"/>
              </a:rPr>
              <a:t>درآمدی بر ادبیات </a:t>
            </a:r>
            <a:r>
              <a:rPr lang="fa-IR" sz="2800" dirty="0" smtClean="0">
                <a:cs typeface="Titr" pitchFamily="2" charset="-78"/>
              </a:rPr>
              <a:t>تعلیمی:</a:t>
            </a:r>
          </a:p>
          <a:p>
            <a:pPr marL="0" indent="0" algn="r" rtl="1">
              <a:buNone/>
            </a:pPr>
            <a:endParaRPr lang="fa-IR" sz="2800" dirty="0" smtClean="0">
              <a:cs typeface="Titr" pitchFamily="2" charset="-78"/>
            </a:endParaRPr>
          </a:p>
          <a:p>
            <a:pPr marL="0" lvl="0" indent="0" algn="r" rtl="1">
              <a:buNone/>
            </a:pPr>
            <a:r>
              <a:rPr lang="fa-IR" sz="2400" dirty="0" smtClean="0">
                <a:cs typeface="Titr" pitchFamily="2" charset="-78"/>
              </a:rPr>
              <a:t>تعریف </a:t>
            </a:r>
            <a:r>
              <a:rPr lang="fa-IR" sz="2400" dirty="0" smtClean="0">
                <a:cs typeface="Titr" pitchFamily="2" charset="-78"/>
              </a:rPr>
              <a:t>ادبیات تعلیمی:</a:t>
            </a:r>
          </a:p>
          <a:p>
            <a:pPr marL="0" lvl="0" indent="0" algn="r" rtl="1">
              <a:buNone/>
            </a:pPr>
            <a:r>
              <a:rPr lang="fa-IR" sz="2800" dirty="0" smtClean="0">
                <a:solidFill>
                  <a:prstClr val="black"/>
                </a:solidFill>
                <a:cs typeface="Zar" pitchFamily="2" charset="-78"/>
              </a:rPr>
              <a:t>اثر ادبی تعلیمی اثری است که دانشی را برای خواننده تشریح کند یا مسائل اخلاقی،مذهبی وفلسفی را به شکل ادبی عرضه دارد.</a:t>
            </a:r>
            <a:endParaRPr lang="fa-IR" sz="2400" dirty="0">
              <a:solidFill>
                <a:prstClr val="black"/>
              </a:solidFill>
              <a:cs typeface="Titr" pitchFamily="2" charset="-78"/>
            </a:endParaRPr>
          </a:p>
          <a:p>
            <a:pPr algn="r" rtl="1">
              <a:buFont typeface="Wingdings" pitchFamily="2" charset="2"/>
              <a:buChar char="ü"/>
            </a:pPr>
            <a:endParaRPr lang="fa-IR" sz="2400" dirty="0" smtClean="0">
              <a:cs typeface="Titr" pitchFamily="2" charset="-78"/>
            </a:endParaRPr>
          </a:p>
          <a:p>
            <a:pPr marL="0" indent="0" algn="r" rtl="1">
              <a:buNone/>
            </a:pPr>
            <a:endParaRPr lang="fa-IR" sz="2800" dirty="0">
              <a:cs typeface="Zar" pitchFamily="2" charset="-78"/>
            </a:endParaRPr>
          </a:p>
        </p:txBody>
      </p:sp>
    </p:spTree>
    <p:extLst>
      <p:ext uri="{BB962C8B-B14F-4D97-AF65-F5344CB8AC3E}">
        <p14:creationId xmlns:p14="http://schemas.microsoft.com/office/powerpoint/2010/main" val="8557020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cs typeface="Titr" pitchFamily="2" charset="-78"/>
              </a:rPr>
              <a:t>پند بزرگان</a:t>
            </a:r>
            <a:endParaRPr lang="en-US" sz="3200" dirty="0">
              <a:cs typeface="Titr" pitchFamily="2" charset="-78"/>
            </a:endParaRPr>
          </a:p>
        </p:txBody>
      </p:sp>
      <p:sp>
        <p:nvSpPr>
          <p:cNvPr id="3" name="Content Placeholder 2"/>
          <p:cNvSpPr>
            <a:spLocks noGrp="1"/>
          </p:cNvSpPr>
          <p:nvPr>
            <p:ph idx="1"/>
          </p:nvPr>
        </p:nvSpPr>
        <p:spPr/>
        <p:txBody>
          <a:bodyPr>
            <a:normAutofit/>
          </a:bodyPr>
          <a:lstStyle/>
          <a:p>
            <a:pPr algn="just" rtl="1"/>
            <a:r>
              <a:rPr lang="fa-IR" sz="2800" dirty="0" smtClean="0">
                <a:cs typeface="Zar" pitchFamily="2" charset="-78"/>
              </a:rPr>
              <a:t>از جمله بزرگان حوزه ادبیات تعلیمی می توان به خواجه عبدالله انصاری ،صوفی،شاعر ونویسنده ایرانی قرن پنجم هجری اشاره نمود .وی به دو زبان فارسی وعربی شعر می سرود و از مهمترین آثار وی میتوان مناجات نامه،نصایح،زاد العارفین،کنزالسالکین،قلندر نامه و............ را نام برد.</a:t>
            </a:r>
          </a:p>
          <a:p>
            <a:pPr marL="0" indent="0" algn="just" rtl="1">
              <a:buNone/>
            </a:pPr>
            <a:r>
              <a:rPr lang="fa-IR" sz="2800" dirty="0" smtClean="0">
                <a:cs typeface="Zar" pitchFamily="2" charset="-78"/>
              </a:rPr>
              <a:t>پند بزرگان بخشی از مناجات نامه خواجه عبدالله انصاری میباشد که مختصری از آن به شرح ذیل است.</a:t>
            </a:r>
          </a:p>
          <a:p>
            <a:pPr marL="0" indent="0" algn="just" rtl="1">
              <a:buNone/>
            </a:pPr>
            <a:r>
              <a:rPr lang="fa-IR" sz="2800" dirty="0" smtClean="0">
                <a:cs typeface="Zar" pitchFamily="2" charset="-78"/>
              </a:rPr>
              <a:t>«ای عزیزعمر را به نادانی به آخر مرسان. بیاموز وبیاموزان. علم اگر چه دور باشد، بطلب.»</a:t>
            </a:r>
          </a:p>
        </p:txBody>
      </p:sp>
    </p:spTree>
    <p:extLst>
      <p:ext uri="{BB962C8B-B14F-4D97-AF65-F5344CB8AC3E}">
        <p14:creationId xmlns:p14="http://schemas.microsoft.com/office/powerpoint/2010/main" val="14439543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cs typeface="Titr" pitchFamily="2" charset="-78"/>
              </a:rPr>
              <a:t>دانش آموزی</a:t>
            </a:r>
            <a:endParaRPr lang="en-US" sz="3200" dirty="0">
              <a:cs typeface="Titr" pitchFamily="2" charset="-78"/>
            </a:endParaRPr>
          </a:p>
        </p:txBody>
      </p:sp>
      <p:sp>
        <p:nvSpPr>
          <p:cNvPr id="3" name="Content Placeholder 2"/>
          <p:cNvSpPr>
            <a:spLocks noGrp="1"/>
          </p:cNvSpPr>
          <p:nvPr>
            <p:ph idx="1"/>
          </p:nvPr>
        </p:nvSpPr>
        <p:spPr/>
        <p:txBody>
          <a:bodyPr>
            <a:normAutofit/>
          </a:bodyPr>
          <a:lstStyle/>
          <a:p>
            <a:pPr algn="just" rtl="1"/>
            <a:r>
              <a:rPr lang="fa-IR" sz="2800" dirty="0" smtClean="0">
                <a:cs typeface="Zar" pitchFamily="2" charset="-78"/>
              </a:rPr>
              <a:t>قابوس نامه کتابی است در آداب معاشرت ورسوم دوستی وترتیب زندگانی وکسب فضایل وتهدیب اخلاق ازامیر عنصرالمعالی کی کاووس برای پند وتهذیب پسرش گیلان شاه در44فصل تالیف نموده است.</a:t>
            </a:r>
          </a:p>
          <a:p>
            <a:pPr algn="just" rtl="1"/>
            <a:r>
              <a:rPr lang="fa-IR" sz="2800" dirty="0" smtClean="0">
                <a:cs typeface="Zar" pitchFamily="2" charset="-78"/>
              </a:rPr>
              <a:t>باب سی ویکم کتاب قابوس نامه پندی است در خصوص دانش آموزی که بخشی ازآن بدین شرح می باشد:</a:t>
            </a:r>
          </a:p>
          <a:p>
            <a:pPr algn="just" rtl="1"/>
            <a:r>
              <a:rPr lang="fa-IR" sz="2400" dirty="0" smtClean="0">
                <a:cs typeface="Zar" pitchFamily="2" charset="-78"/>
              </a:rPr>
              <a:t>«اگر طالب علم باشی پرهیزکار وقانع باش وعلم دوست وبردبارو حنیف روح و دیر خواب وزود خیز باش.»</a:t>
            </a:r>
          </a:p>
        </p:txBody>
      </p:sp>
    </p:spTree>
    <p:extLst>
      <p:ext uri="{BB962C8B-B14F-4D97-AF65-F5344CB8AC3E}">
        <p14:creationId xmlns:p14="http://schemas.microsoft.com/office/powerpoint/2010/main" val="36985969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cs typeface="Titr" pitchFamily="2" charset="-78"/>
              </a:rPr>
              <a:t>پاداش تیمار سگ</a:t>
            </a:r>
            <a:endParaRPr lang="en-US" sz="3200" dirty="0">
              <a:cs typeface="Titr" pitchFamily="2" charset="-78"/>
            </a:endParaRPr>
          </a:p>
        </p:txBody>
      </p:sp>
      <p:sp>
        <p:nvSpPr>
          <p:cNvPr id="3" name="Content Placeholder 2"/>
          <p:cNvSpPr>
            <a:spLocks noGrp="1"/>
          </p:cNvSpPr>
          <p:nvPr>
            <p:ph idx="1"/>
          </p:nvPr>
        </p:nvSpPr>
        <p:spPr/>
        <p:txBody>
          <a:bodyPr>
            <a:normAutofit/>
          </a:bodyPr>
          <a:lstStyle/>
          <a:p>
            <a:pPr algn="just" rtl="1"/>
            <a:r>
              <a:rPr lang="fa-IR" sz="2800" dirty="0" smtClean="0">
                <a:cs typeface="Zar" pitchFamily="2" charset="-78"/>
              </a:rPr>
              <a:t>سیاست نامه اثر خواجه نظام الملک(485-408)وزیر مشهور آلب ارسلان وملکشاه سلجوقی است.کتاب مذکور حاصل تجارب سالیان دراز وزارت اوست.</a:t>
            </a:r>
          </a:p>
          <a:p>
            <a:pPr marL="0" indent="0" algn="just" rtl="1">
              <a:buNone/>
            </a:pPr>
            <a:r>
              <a:rPr lang="fa-IR" sz="2800" dirty="0" smtClean="0">
                <a:cs typeface="Zar" pitchFamily="2" charset="-78"/>
              </a:rPr>
              <a:t>پاداش تیمار سگ حکایت مردی است در شهر مرورود که املاک بسیار داشت وبسیار سفر حج میرفت. روزی در بازار سگی را میبیند که دچار بیماری پوستی شده است.او را به خانه می برد وبیماری او را درمان میکند.این مرد پس از یک سفرحج فوت میکند وپس از آن به خواب یکی از دوستان خود آمده وبه او میگوید</a:t>
            </a:r>
            <a:r>
              <a:rPr lang="fa-IR" sz="2400" dirty="0" smtClean="0">
                <a:cs typeface="Zar" pitchFamily="2" charset="-78"/>
              </a:rPr>
              <a:t>:»مرا رحمت وعفو کرد وآن چندان طاعت وخیر وحج مراسود نداشت،مگر آن سگک که به دست خویش بیندودم که مراندا دادند که تو را در کارآن سگ معاف کردیم ومرا از همه طاعتها آن یکی بود که دست گرفت»</a:t>
            </a:r>
          </a:p>
        </p:txBody>
      </p:sp>
    </p:spTree>
    <p:extLst>
      <p:ext uri="{BB962C8B-B14F-4D97-AF65-F5344CB8AC3E}">
        <p14:creationId xmlns:p14="http://schemas.microsoft.com/office/powerpoint/2010/main" val="16957969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cs typeface="Titr" pitchFamily="2" charset="-78"/>
              </a:rPr>
              <a:t>حکایت دانشمند</a:t>
            </a:r>
            <a:endParaRPr lang="en-US" sz="3200" dirty="0">
              <a:cs typeface="Titr" pitchFamily="2" charset="-78"/>
            </a:endParaRPr>
          </a:p>
        </p:txBody>
      </p:sp>
      <p:sp>
        <p:nvSpPr>
          <p:cNvPr id="3" name="Content Placeholder 2"/>
          <p:cNvSpPr>
            <a:spLocks noGrp="1"/>
          </p:cNvSpPr>
          <p:nvPr>
            <p:ph idx="1"/>
          </p:nvPr>
        </p:nvSpPr>
        <p:spPr/>
        <p:txBody>
          <a:bodyPr>
            <a:normAutofit/>
          </a:bodyPr>
          <a:lstStyle/>
          <a:p>
            <a:pPr algn="just" rtl="1"/>
            <a:r>
              <a:rPr lang="fa-IR" sz="2800" dirty="0" smtClean="0">
                <a:cs typeface="Zar" pitchFamily="2" charset="-78"/>
              </a:rPr>
              <a:t>مصلح الدین ابومحمد عبدالله سعدی شیرازی (605-691)در شیراز متولد شد وپیش از حمله ی مغول به بغداد رفت و در نظامیه انجا علوم متداول  زمان را فرا گرفت . بوستان وگلستان از اثار اوست .</a:t>
            </a:r>
          </a:p>
          <a:p>
            <a:pPr algn="just" rtl="1"/>
            <a:r>
              <a:rPr lang="fa-IR" sz="2800" dirty="0" smtClean="0">
                <a:cs typeface="Zar" pitchFamily="2" charset="-78"/>
              </a:rPr>
              <a:t>حکایت دانشمند داستانی است منظوم از سعدی که در ان فقیه کهن جامه ای نقش افرینی می کند او به دربار پادشاهی می رود و بعد فقیه را دور تر ازباقی درباریان قرار می دهند و شروع می کنند به جنگ وجدل .و سرانجام  به دست همان فقیه مشکل حل می شود و بعد درباریان متوجه می شوند که فقیه کهن جامه همان سعدی ست .</a:t>
            </a:r>
          </a:p>
          <a:p>
            <a:pPr algn="just" rtl="1"/>
            <a:r>
              <a:rPr lang="fa-IR" sz="2400" dirty="0" smtClean="0">
                <a:cs typeface="Zar" pitchFamily="2" charset="-78"/>
              </a:rPr>
              <a:t>سمند سخن تا به جایی براند          که قاضی چو خر در وحل بازماند</a:t>
            </a:r>
          </a:p>
        </p:txBody>
      </p:sp>
    </p:spTree>
    <p:extLst>
      <p:ext uri="{BB962C8B-B14F-4D97-AF65-F5344CB8AC3E}">
        <p14:creationId xmlns:p14="http://schemas.microsoft.com/office/powerpoint/2010/main" val="6967143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cs typeface="Titr" pitchFamily="2" charset="-78"/>
              </a:rPr>
              <a:t>طفل یتیم </a:t>
            </a:r>
            <a:endParaRPr lang="en-US" sz="3200" dirty="0">
              <a:cs typeface="Titr" pitchFamily="2" charset="-78"/>
            </a:endParaRPr>
          </a:p>
        </p:txBody>
      </p:sp>
      <p:sp>
        <p:nvSpPr>
          <p:cNvPr id="3" name="Content Placeholder 2"/>
          <p:cNvSpPr>
            <a:spLocks noGrp="1"/>
          </p:cNvSpPr>
          <p:nvPr>
            <p:ph idx="1"/>
          </p:nvPr>
        </p:nvSpPr>
        <p:spPr/>
        <p:txBody>
          <a:bodyPr>
            <a:normAutofit/>
          </a:bodyPr>
          <a:lstStyle/>
          <a:p>
            <a:pPr algn="just" rtl="1"/>
            <a:r>
              <a:rPr lang="fa-IR" sz="2800" dirty="0" smtClean="0">
                <a:cs typeface="Zar" pitchFamily="2" charset="-78"/>
              </a:rPr>
              <a:t>پروین اعتصامی (1320-1285 ) در تبریز  متولد شد . تحصیلات ابتدایی را نزد پدرش فراگرفت . وی به انواع شعر متمایل بود و در فن مناظره نیز دستی داشت و قطعات پروین بیشتر معروف هستند . </a:t>
            </a:r>
          </a:p>
          <a:p>
            <a:pPr algn="just" rtl="1"/>
            <a:r>
              <a:rPr lang="fa-IR" sz="2800" dirty="0" smtClean="0">
                <a:cs typeface="Zar" pitchFamily="2" charset="-78"/>
              </a:rPr>
              <a:t>داستان کودکی است که مادر خود را در اغاز تولد از دست می دهد وشکوه از روزگارمیکند او تمام گرفتاریها ومشکلات زندگی خود را در نبودن مادر میبیند. درحقیقت اشاره ای هست به جایگاه ونقش مادر در حمایت از فرزند واقتدار او در جامعه </a:t>
            </a:r>
            <a:r>
              <a:rPr lang="fa-IR" sz="2800" smtClean="0">
                <a:cs typeface="Zar" pitchFamily="2" charset="-78"/>
              </a:rPr>
              <a:t>وفعالیتهای اجتماعی.</a:t>
            </a:r>
            <a:endParaRPr lang="fa-IR" sz="2400" dirty="0" smtClean="0">
              <a:cs typeface="Zar" pitchFamily="2" charset="-78"/>
            </a:endParaRPr>
          </a:p>
        </p:txBody>
      </p:sp>
    </p:spTree>
    <p:extLst>
      <p:ext uri="{BB962C8B-B14F-4D97-AF65-F5344CB8AC3E}">
        <p14:creationId xmlns:p14="http://schemas.microsoft.com/office/powerpoint/2010/main" val="23713020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9752" y="2780928"/>
            <a:ext cx="4824536" cy="1691355"/>
          </a:xfrm>
        </p:spPr>
        <p:txBody>
          <a:bodyPr>
            <a:normAutofit/>
          </a:bodyPr>
          <a:lstStyle/>
          <a:p>
            <a:pPr rtl="1"/>
            <a:r>
              <a:rPr lang="fa-IR" sz="1400" dirty="0" smtClean="0">
                <a:cs typeface="Titr" pitchFamily="2" charset="-78"/>
              </a:rPr>
              <a:t>دانشگاه فنی وحرفه ای استان کرمان</a:t>
            </a:r>
            <a:br>
              <a:rPr lang="fa-IR" sz="1400" dirty="0" smtClean="0">
                <a:cs typeface="Titr" pitchFamily="2" charset="-78"/>
              </a:rPr>
            </a:br>
            <a:r>
              <a:rPr lang="fa-IR" sz="2000" dirty="0" smtClean="0">
                <a:cs typeface="Titr" pitchFamily="2" charset="-78"/>
              </a:rPr>
              <a:t/>
            </a:r>
            <a:br>
              <a:rPr lang="fa-IR" sz="2000" dirty="0" smtClean="0">
                <a:cs typeface="Titr" pitchFamily="2" charset="-78"/>
              </a:rPr>
            </a:br>
            <a:r>
              <a:rPr lang="fa-IR" sz="1800" dirty="0" smtClean="0">
                <a:cs typeface="Titr" pitchFamily="2" charset="-78"/>
              </a:rPr>
              <a:t>آموزشکده فنی وحرفه ای دختران سیرجان(کوثر)</a:t>
            </a:r>
            <a:r>
              <a:rPr lang="fa-IR" sz="2000" dirty="0" smtClean="0">
                <a:cs typeface="Titr" pitchFamily="2" charset="-78"/>
              </a:rPr>
              <a:t/>
            </a:r>
            <a:br>
              <a:rPr lang="fa-IR" sz="2000" dirty="0" smtClean="0">
                <a:cs typeface="Titr" pitchFamily="2" charset="-78"/>
              </a:rPr>
            </a:br>
            <a:r>
              <a:rPr lang="fa-IR" sz="2000" dirty="0">
                <a:cs typeface="Titr" pitchFamily="2" charset="-78"/>
              </a:rPr>
              <a:t/>
            </a:r>
            <a:br>
              <a:rPr lang="fa-IR" sz="2000" dirty="0">
                <a:cs typeface="Titr" pitchFamily="2" charset="-78"/>
              </a:rPr>
            </a:br>
            <a:endParaRPr lang="en-US" sz="2000" dirty="0">
              <a:cs typeface="Titr" pitchFamily="2" charset="-78"/>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47864" y="836712"/>
            <a:ext cx="2602499" cy="1671898"/>
          </a:xfrm>
          <a:solidFill>
            <a:srgbClr val="FF0000"/>
          </a:solidFill>
        </p:spPr>
        <p:style>
          <a:lnRef idx="1">
            <a:schemeClr val="dk1"/>
          </a:lnRef>
          <a:fillRef idx="2">
            <a:schemeClr val="dk1"/>
          </a:fillRef>
          <a:effectRef idx="1">
            <a:schemeClr val="dk1"/>
          </a:effectRef>
          <a:fontRef idx="minor">
            <a:schemeClr val="dk1"/>
          </a:fontRef>
        </p:style>
      </p:pic>
    </p:spTree>
    <p:extLst>
      <p:ext uri="{BB962C8B-B14F-4D97-AF65-F5344CB8AC3E}">
        <p14:creationId xmlns:p14="http://schemas.microsoft.com/office/powerpoint/2010/main" val="3462884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rtl="1">
              <a:buNone/>
            </a:pPr>
            <a:r>
              <a:rPr lang="fa-IR" sz="1800" dirty="0" smtClean="0">
                <a:cs typeface="Titr" pitchFamily="2" charset="-78"/>
              </a:rPr>
              <a:t>عنوان درس:  </a:t>
            </a:r>
            <a:r>
              <a:rPr lang="fa-IR" sz="2800" dirty="0" smtClean="0">
                <a:cs typeface="Zar" pitchFamily="2" charset="-78"/>
              </a:rPr>
              <a:t>فارسی عمومی</a:t>
            </a:r>
          </a:p>
          <a:p>
            <a:pPr marL="0" indent="0" algn="ctr" rtl="1">
              <a:buNone/>
            </a:pPr>
            <a:r>
              <a:rPr lang="fa-IR" sz="2000" dirty="0" smtClean="0">
                <a:cs typeface="Zar" pitchFamily="2" charset="-78"/>
              </a:rPr>
              <a:t>(برگزیده متون فارسی وآیین نگارش،دکترحسن ذوالفقاری)</a:t>
            </a:r>
          </a:p>
          <a:p>
            <a:pPr marL="0" indent="0" algn="ctr" rtl="1">
              <a:buNone/>
            </a:pPr>
            <a:endParaRPr lang="fa-IR" dirty="0" smtClean="0">
              <a:cs typeface="Titr" pitchFamily="2" charset="-78"/>
            </a:endParaRPr>
          </a:p>
          <a:p>
            <a:pPr marL="0" indent="0" algn="ctr" rtl="1">
              <a:buNone/>
            </a:pPr>
            <a:r>
              <a:rPr lang="fa-IR" sz="1800" dirty="0" smtClean="0">
                <a:cs typeface="Titr" pitchFamily="2" charset="-78"/>
              </a:rPr>
              <a:t>مدرس:</a:t>
            </a:r>
            <a:r>
              <a:rPr lang="fa-IR" sz="2800" dirty="0" smtClean="0">
                <a:cs typeface="Zar" pitchFamily="2" charset="-78"/>
              </a:rPr>
              <a:t>مرجان دهقانی پور</a:t>
            </a:r>
          </a:p>
          <a:p>
            <a:pPr marL="0" indent="0" algn="ctr" rtl="1">
              <a:buNone/>
            </a:pPr>
            <a:endParaRPr lang="fa-IR" sz="2800" dirty="0">
              <a:cs typeface="Zar" pitchFamily="2" charset="-78"/>
            </a:endParaRPr>
          </a:p>
          <a:p>
            <a:pPr marL="0" indent="0" algn="ctr" rtl="1">
              <a:buNone/>
            </a:pPr>
            <a:endParaRPr lang="fa-IR" sz="2800" dirty="0" smtClean="0">
              <a:cs typeface="Zar" pitchFamily="2" charset="-78"/>
            </a:endParaRPr>
          </a:p>
          <a:p>
            <a:pPr marL="0" indent="0" algn="ctr" rtl="1">
              <a:buNone/>
            </a:pPr>
            <a:r>
              <a:rPr lang="fa-IR" sz="2800" dirty="0" smtClean="0">
                <a:cs typeface="Zar" pitchFamily="2" charset="-78"/>
              </a:rPr>
              <a:t>نیمسال دوم99-98</a:t>
            </a:r>
            <a:endParaRPr lang="en-US" sz="2800" dirty="0">
              <a:cs typeface="Zar" pitchFamily="2" charset="-78"/>
            </a:endParaRPr>
          </a:p>
        </p:txBody>
      </p:sp>
    </p:spTree>
    <p:extLst>
      <p:ext uri="{BB962C8B-B14F-4D97-AF65-F5344CB8AC3E}">
        <p14:creationId xmlns:p14="http://schemas.microsoft.com/office/powerpoint/2010/main" val="28855514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cs typeface="Titr" pitchFamily="2" charset="-78"/>
              </a:rPr>
              <a:t>فصل اول: ادبیات حماسی</a:t>
            </a:r>
            <a:endParaRPr lang="en-US" sz="3200" dirty="0">
              <a:cs typeface="Titr" pitchFamily="2" charset="-78"/>
            </a:endParaRPr>
          </a:p>
        </p:txBody>
      </p:sp>
      <p:sp>
        <p:nvSpPr>
          <p:cNvPr id="3" name="Content Placeholder 2"/>
          <p:cNvSpPr>
            <a:spLocks noGrp="1"/>
          </p:cNvSpPr>
          <p:nvPr>
            <p:ph idx="1"/>
          </p:nvPr>
        </p:nvSpPr>
        <p:spPr/>
        <p:txBody>
          <a:bodyPr/>
          <a:lstStyle/>
          <a:p>
            <a:pPr marL="0" indent="0" algn="r" rtl="1">
              <a:buNone/>
            </a:pPr>
            <a:r>
              <a:rPr lang="fa-IR" sz="2800" dirty="0" smtClean="0">
                <a:cs typeface="Titr" pitchFamily="2" charset="-78"/>
              </a:rPr>
              <a:t>درآمدی بر ادبیات حماسی:</a:t>
            </a:r>
          </a:p>
          <a:p>
            <a:pPr algn="r" rtl="1">
              <a:buFont typeface="Wingdings" pitchFamily="2" charset="2"/>
              <a:buChar char="ü"/>
            </a:pPr>
            <a:r>
              <a:rPr lang="fa-IR" sz="2400" dirty="0" smtClean="0">
                <a:cs typeface="Titr" pitchFamily="2" charset="-78"/>
              </a:rPr>
              <a:t>تعریف حماسه:</a:t>
            </a:r>
          </a:p>
          <a:p>
            <a:pPr marL="0" indent="0" algn="r" rtl="1">
              <a:buNone/>
            </a:pPr>
            <a:endParaRPr lang="fa-IR" sz="2400" dirty="0" smtClean="0">
              <a:cs typeface="Titr" pitchFamily="2" charset="-78"/>
            </a:endParaRPr>
          </a:p>
          <a:p>
            <a:pPr marL="0" indent="0" algn="r" rtl="1">
              <a:buNone/>
            </a:pPr>
            <a:r>
              <a:rPr lang="fa-IR" sz="2800" dirty="0" smtClean="0">
                <a:cs typeface="Zar" pitchFamily="2" charset="-78"/>
              </a:rPr>
              <a:t>نوعی  از اشعار وصفی است مبتنی برتوصیف اعمال پهلوانی و مردانگی ها وافتخارات قومی وفردی</a:t>
            </a:r>
            <a:endParaRPr lang="en-US" sz="2800" dirty="0">
              <a:cs typeface="Zar" pitchFamily="2" charset="-78"/>
            </a:endParaRPr>
          </a:p>
        </p:txBody>
      </p:sp>
    </p:spTree>
    <p:extLst>
      <p:ext uri="{BB962C8B-B14F-4D97-AF65-F5344CB8AC3E}">
        <p14:creationId xmlns:p14="http://schemas.microsoft.com/office/powerpoint/2010/main" val="30618430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400" dirty="0" smtClean="0">
                <a:cs typeface="Titr" pitchFamily="2" charset="-78"/>
              </a:rPr>
              <a:t>انواع منظومه های حماسی</a:t>
            </a:r>
            <a:endParaRPr lang="en-US" sz="2400" dirty="0">
              <a:cs typeface="Titr" pitchFamily="2" charset="-78"/>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4128302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546352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cs typeface="Titr" pitchFamily="2" charset="-78"/>
              </a:rPr>
              <a:t>خصایص منظومه حماسی وعناصر آن</a:t>
            </a:r>
            <a:endParaRPr lang="en-US" sz="3200" dirty="0">
              <a:cs typeface="Titr" pitchFamily="2" charset="-78"/>
            </a:endParaRPr>
          </a:p>
        </p:txBody>
      </p:sp>
      <p:sp>
        <p:nvSpPr>
          <p:cNvPr id="3" name="Content Placeholder 2"/>
          <p:cNvSpPr>
            <a:spLocks noGrp="1"/>
          </p:cNvSpPr>
          <p:nvPr>
            <p:ph idx="1"/>
          </p:nvPr>
        </p:nvSpPr>
        <p:spPr/>
        <p:txBody>
          <a:bodyPr/>
          <a:lstStyle/>
          <a:p>
            <a:pPr algn="r" rtl="1"/>
            <a:r>
              <a:rPr lang="fa-IR" dirty="0" smtClean="0">
                <a:cs typeface="Zar" pitchFamily="2" charset="-78"/>
              </a:rPr>
              <a:t>پدید آمدن حوادثی که مدتها بعد،از آنهاسخن گفته می شود.</a:t>
            </a:r>
          </a:p>
          <a:p>
            <a:pPr marL="0" indent="0" algn="r" rtl="1">
              <a:buNone/>
            </a:pPr>
            <a:endParaRPr lang="fa-IR" dirty="0" smtClean="0">
              <a:cs typeface="Zar" pitchFamily="2" charset="-78"/>
            </a:endParaRPr>
          </a:p>
          <a:p>
            <a:pPr algn="r" rtl="1"/>
            <a:r>
              <a:rPr lang="fa-IR" dirty="0" smtClean="0">
                <a:cs typeface="Zar" pitchFamily="2" charset="-78"/>
              </a:rPr>
              <a:t>آمیخته شدن یک موضوع تاریخی دارای حقیقیت خارجی با داستانهای اساطیری</a:t>
            </a:r>
          </a:p>
          <a:p>
            <a:pPr marL="0" indent="0" algn="r" rtl="1">
              <a:buNone/>
            </a:pPr>
            <a:endParaRPr lang="fa-IR" dirty="0" smtClean="0">
              <a:cs typeface="Zar" pitchFamily="2" charset="-78"/>
            </a:endParaRPr>
          </a:p>
          <a:p>
            <a:pPr algn="r" rtl="1"/>
            <a:r>
              <a:rPr lang="fa-IR" dirty="0" smtClean="0">
                <a:cs typeface="Zar" pitchFamily="2" charset="-78"/>
              </a:rPr>
              <a:t>ابهام زمان ومکان در آنها</a:t>
            </a:r>
            <a:endParaRPr lang="en-US" dirty="0">
              <a:cs typeface="Zar" pitchFamily="2" charset="-78"/>
            </a:endParaRPr>
          </a:p>
        </p:txBody>
      </p:sp>
    </p:spTree>
    <p:extLst>
      <p:ext uri="{BB962C8B-B14F-4D97-AF65-F5344CB8AC3E}">
        <p14:creationId xmlns:p14="http://schemas.microsoft.com/office/powerpoint/2010/main" val="35614178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cs typeface="Titr" pitchFamily="2" charset="-78"/>
              </a:rPr>
              <a:t>داستان زال زر</a:t>
            </a:r>
            <a:endParaRPr lang="en-US" sz="3200" dirty="0">
              <a:cs typeface="Titr" pitchFamily="2" charset="-78"/>
            </a:endParaRPr>
          </a:p>
        </p:txBody>
      </p:sp>
      <p:sp>
        <p:nvSpPr>
          <p:cNvPr id="3" name="Content Placeholder 2"/>
          <p:cNvSpPr>
            <a:spLocks noGrp="1"/>
          </p:cNvSpPr>
          <p:nvPr>
            <p:ph idx="1"/>
          </p:nvPr>
        </p:nvSpPr>
        <p:spPr/>
        <p:txBody>
          <a:bodyPr/>
          <a:lstStyle/>
          <a:p>
            <a:pPr algn="r" rtl="1"/>
            <a:r>
              <a:rPr lang="fa-IR" dirty="0" smtClean="0">
                <a:cs typeface="Zar" pitchFamily="2" charset="-78"/>
              </a:rPr>
              <a:t>داستانی است منظوم در شاهنامه که فردوسی با بازآفرینی این داستان وسایر داستانهای اساطیری اثری سترگ به وجود آورد که حامل تاریخ وفرهنگ ایران باستان است</a:t>
            </a:r>
          </a:p>
          <a:p>
            <a:pPr marL="0" indent="0" algn="r" rtl="1">
              <a:buNone/>
            </a:pPr>
            <a:endParaRPr lang="fa-IR" dirty="0" smtClean="0">
              <a:cs typeface="Zar" pitchFamily="2" charset="-78"/>
            </a:endParaRPr>
          </a:p>
        </p:txBody>
      </p:sp>
    </p:spTree>
    <p:extLst>
      <p:ext uri="{BB962C8B-B14F-4D97-AF65-F5344CB8AC3E}">
        <p14:creationId xmlns:p14="http://schemas.microsoft.com/office/powerpoint/2010/main" val="4690995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cs typeface="Titr" pitchFamily="2" charset="-78"/>
              </a:rPr>
              <a:t>فصل </a:t>
            </a:r>
            <a:r>
              <a:rPr lang="fa-IR" sz="3200" dirty="0" smtClean="0">
                <a:cs typeface="Titr" pitchFamily="2" charset="-78"/>
              </a:rPr>
              <a:t>دوم: </a:t>
            </a:r>
            <a:r>
              <a:rPr lang="fa-IR" sz="3200" dirty="0" smtClean="0">
                <a:cs typeface="Titr" pitchFamily="2" charset="-78"/>
              </a:rPr>
              <a:t>ادبیات </a:t>
            </a:r>
            <a:r>
              <a:rPr lang="fa-IR" sz="3200" dirty="0" smtClean="0">
                <a:cs typeface="Titr" pitchFamily="2" charset="-78"/>
              </a:rPr>
              <a:t>غنایی</a:t>
            </a:r>
            <a:endParaRPr lang="en-US" sz="3200" dirty="0">
              <a:cs typeface="Titr" pitchFamily="2" charset="-78"/>
            </a:endParaRPr>
          </a:p>
        </p:txBody>
      </p:sp>
      <p:sp>
        <p:nvSpPr>
          <p:cNvPr id="3" name="Content Placeholder 2"/>
          <p:cNvSpPr>
            <a:spLocks noGrp="1"/>
          </p:cNvSpPr>
          <p:nvPr>
            <p:ph idx="1"/>
          </p:nvPr>
        </p:nvSpPr>
        <p:spPr/>
        <p:txBody>
          <a:bodyPr/>
          <a:lstStyle/>
          <a:p>
            <a:pPr marL="0" indent="0" algn="r" rtl="1">
              <a:buNone/>
            </a:pPr>
            <a:r>
              <a:rPr lang="fa-IR" sz="2800" dirty="0" smtClean="0">
                <a:cs typeface="Titr" pitchFamily="2" charset="-78"/>
              </a:rPr>
              <a:t>درآمدی بر ادبیات </a:t>
            </a:r>
            <a:r>
              <a:rPr lang="fa-IR" sz="2800" dirty="0" smtClean="0">
                <a:cs typeface="Titr" pitchFamily="2" charset="-78"/>
              </a:rPr>
              <a:t>غنایی:</a:t>
            </a:r>
          </a:p>
          <a:p>
            <a:pPr marL="0" indent="0" algn="r" rtl="1">
              <a:buNone/>
            </a:pPr>
            <a:endParaRPr lang="fa-IR" sz="2800" dirty="0" smtClean="0">
              <a:cs typeface="Titr" pitchFamily="2" charset="-78"/>
            </a:endParaRPr>
          </a:p>
          <a:p>
            <a:pPr marL="0" lvl="0" indent="0" algn="r" rtl="1">
              <a:buNone/>
            </a:pPr>
            <a:r>
              <a:rPr lang="fa-IR" sz="2400" dirty="0" smtClean="0">
                <a:cs typeface="Titr" pitchFamily="2" charset="-78"/>
              </a:rPr>
              <a:t>تعریف </a:t>
            </a:r>
            <a:r>
              <a:rPr lang="fa-IR" sz="2400" dirty="0" smtClean="0">
                <a:cs typeface="Titr" pitchFamily="2" charset="-78"/>
              </a:rPr>
              <a:t>شعر غنایی:</a:t>
            </a:r>
          </a:p>
          <a:p>
            <a:pPr marL="0" lvl="0" indent="0" algn="r" rtl="1">
              <a:buNone/>
            </a:pPr>
            <a:r>
              <a:rPr lang="fa-IR" sz="2800" dirty="0" smtClean="0">
                <a:solidFill>
                  <a:prstClr val="black"/>
                </a:solidFill>
                <a:cs typeface="Zar" pitchFamily="2" charset="-78"/>
              </a:rPr>
              <a:t>سخن </a:t>
            </a:r>
            <a:r>
              <a:rPr lang="fa-IR" sz="2800" dirty="0">
                <a:solidFill>
                  <a:prstClr val="black"/>
                </a:solidFill>
                <a:cs typeface="Zar" pitchFamily="2" charset="-78"/>
              </a:rPr>
              <a:t>گفتن از احساسات شخصی </a:t>
            </a:r>
            <a:r>
              <a:rPr lang="fa-IR" sz="2800" dirty="0" smtClean="0">
                <a:solidFill>
                  <a:prstClr val="black"/>
                </a:solidFill>
                <a:cs typeface="Zar" pitchFamily="2" charset="-78"/>
              </a:rPr>
              <a:t>است به شرط اینکه از دو کلمه احساس وشخصی وسیع ترین مفاهیم آنها رادر نظر بگیریم. </a:t>
            </a:r>
          </a:p>
          <a:p>
            <a:pPr marL="0" lvl="0" indent="0" algn="r" rtl="1">
              <a:buNone/>
            </a:pPr>
            <a:r>
              <a:rPr lang="fa-IR" sz="2800" dirty="0" smtClean="0">
                <a:solidFill>
                  <a:prstClr val="black"/>
                </a:solidFill>
                <a:cs typeface="Zar" pitchFamily="2" charset="-78"/>
              </a:rPr>
              <a:t>در شعر فارسی وسیع ترین افق معنوی،افق شعر غنایی است</a:t>
            </a:r>
            <a:endParaRPr lang="fa-IR" sz="2400" dirty="0">
              <a:solidFill>
                <a:prstClr val="black"/>
              </a:solidFill>
              <a:cs typeface="Titr" pitchFamily="2" charset="-78"/>
            </a:endParaRPr>
          </a:p>
          <a:p>
            <a:pPr algn="r" rtl="1">
              <a:buFont typeface="Wingdings" pitchFamily="2" charset="2"/>
              <a:buChar char="ü"/>
            </a:pPr>
            <a:endParaRPr lang="fa-IR" sz="2400" dirty="0" smtClean="0">
              <a:cs typeface="Titr" pitchFamily="2" charset="-78"/>
            </a:endParaRPr>
          </a:p>
          <a:p>
            <a:pPr marL="0" indent="0" algn="r" rtl="1">
              <a:buNone/>
            </a:pPr>
            <a:endParaRPr lang="fa-IR" sz="2800" dirty="0">
              <a:cs typeface="Zar" pitchFamily="2" charset="-78"/>
            </a:endParaRPr>
          </a:p>
        </p:txBody>
      </p:sp>
    </p:spTree>
    <p:extLst>
      <p:ext uri="{BB962C8B-B14F-4D97-AF65-F5344CB8AC3E}">
        <p14:creationId xmlns:p14="http://schemas.microsoft.com/office/powerpoint/2010/main" val="12326903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cs typeface="Titr" pitchFamily="2" charset="-78"/>
              </a:rPr>
              <a:t>داستان آرش کمان گیر</a:t>
            </a:r>
            <a:endParaRPr lang="en-US" sz="3200" dirty="0">
              <a:cs typeface="Titr" pitchFamily="2" charset="-78"/>
            </a:endParaRPr>
          </a:p>
        </p:txBody>
      </p:sp>
      <p:sp>
        <p:nvSpPr>
          <p:cNvPr id="3" name="Content Placeholder 2"/>
          <p:cNvSpPr>
            <a:spLocks noGrp="1"/>
          </p:cNvSpPr>
          <p:nvPr>
            <p:ph idx="1"/>
          </p:nvPr>
        </p:nvSpPr>
        <p:spPr/>
        <p:txBody>
          <a:bodyPr/>
          <a:lstStyle/>
          <a:p>
            <a:pPr algn="r" rtl="1"/>
            <a:r>
              <a:rPr lang="fa-IR" dirty="0" smtClean="0">
                <a:cs typeface="Zar" pitchFamily="2" charset="-78"/>
              </a:rPr>
              <a:t>از مجموعه داستانهای حماسی ایران است که در آن فردوسی از  قهرمانی وطن دوست به نام آرش نام میبرد که میکوشد مرز ایران وتوران را پس از سالهای متوالی جنگ جدا نماید.</a:t>
            </a:r>
          </a:p>
          <a:p>
            <a:pPr marL="0" indent="0" algn="r" rtl="1">
              <a:buNone/>
            </a:pPr>
            <a:r>
              <a:rPr lang="fa-IR" dirty="0" smtClean="0">
                <a:cs typeface="Zar" pitchFamily="2" charset="-78"/>
              </a:rPr>
              <a:t>«آنگاه آرش تیر وکمان برداشت وبر کوه البرز برآمد وبه نیروی ایمان تیر را از کمان رها کردوخود بی جان بر زمین افتاد»</a:t>
            </a:r>
          </a:p>
        </p:txBody>
      </p:sp>
    </p:spTree>
    <p:extLst>
      <p:ext uri="{BB962C8B-B14F-4D97-AF65-F5344CB8AC3E}">
        <p14:creationId xmlns:p14="http://schemas.microsoft.com/office/powerpoint/2010/main" val="28906271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694</TotalTime>
  <Words>922</Words>
  <Application>Microsoft Office PowerPoint</Application>
  <PresentationFormat>On-screen Show (4:3)</PresentationFormat>
  <Paragraphs>85</Paragraphs>
  <Slides>17</Slides>
  <Notes>11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به نام خداوند جان وخرد</vt:lpstr>
      <vt:lpstr>دانشگاه فنی وحرفه ای استان کرمان  آموزشکده فنی وحرفه ای دختران سیرجان(کوثر)  </vt:lpstr>
      <vt:lpstr>PowerPoint Presentation</vt:lpstr>
      <vt:lpstr>فصل اول: ادبیات حماسی</vt:lpstr>
      <vt:lpstr>انواع منظومه های حماسی</vt:lpstr>
      <vt:lpstr>خصایص منظومه حماسی وعناصر آن</vt:lpstr>
      <vt:lpstr>داستان زال زر</vt:lpstr>
      <vt:lpstr>فصل دوم: ادبیات غنایی</vt:lpstr>
      <vt:lpstr>داستان آرش کمان گیر</vt:lpstr>
      <vt:lpstr>موضوعات شعر غنایی</vt:lpstr>
      <vt:lpstr>آغاز عشق فرهاد</vt:lpstr>
      <vt:lpstr>فصل سوم: ادبیات تعلیمی</vt:lpstr>
      <vt:lpstr>پند بزرگان</vt:lpstr>
      <vt:lpstr>دانش آموزی</vt:lpstr>
      <vt:lpstr>پاداش تیمار سگ</vt:lpstr>
      <vt:lpstr>حکایت دانشمند</vt:lpstr>
      <vt:lpstr>طفل یتیم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خداوند جان و خرد</dc:title>
  <dc:creator>HP</dc:creator>
  <cp:lastModifiedBy>HP</cp:lastModifiedBy>
  <cp:revision>29</cp:revision>
  <dcterms:created xsi:type="dcterms:W3CDTF">2020-03-18T06:25:53Z</dcterms:created>
  <dcterms:modified xsi:type="dcterms:W3CDTF">2020-03-18T20:21:00Z</dcterms:modified>
</cp:coreProperties>
</file>